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3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6" r:id="rId4"/>
    <p:sldMasterId id="2147484352" r:id="rId5"/>
    <p:sldMasterId id="2147484378" r:id="rId6"/>
    <p:sldMasterId id="2147484404" r:id="rId7"/>
  </p:sldMasterIdLst>
  <p:notesMasterIdLst>
    <p:notesMasterId r:id="rId9"/>
  </p:notesMasterIdLst>
  <p:handoutMasterIdLst>
    <p:handoutMasterId r:id="rId10"/>
  </p:handoutMasterIdLst>
  <p:sldIdLst>
    <p:sldId id="256" r:id="rId8"/>
  </p:sldIdLst>
  <p:sldSz cx="9144000" cy="5143500" type="screen16x9"/>
  <p:notesSz cx="7099300" cy="10234613"/>
  <p:defaultTextStyle>
    <a:defPPr>
      <a:defRPr lang="en-US"/>
    </a:defPPr>
    <a:lvl1pPr marL="0" algn="l" defTabSz="45718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4" algn="l" defTabSz="45718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7" algn="l" defTabSz="45718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52" algn="l" defTabSz="45718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36" algn="l" defTabSz="45718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19" algn="l" defTabSz="45718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03" algn="l" defTabSz="45718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87" algn="l" defTabSz="45718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71" algn="l" defTabSz="45718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1BBB43-D7E8-165D-6752-137C0A99B0BD}" name="Kayla Franey" initials="KF" userId="S::sesa750313@se.com::d3e436af-7e18-4265-9a8a-da8154df740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ckie Barlow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9530"/>
    <a:srgbClr val="000000"/>
    <a:srgbClr val="3DCD58"/>
    <a:srgbClr val="36C7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D7B26C5-4107-4FEC-AEDC-1716B250A1E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58"/>
  </p:normalViewPr>
  <p:slideViewPr>
    <p:cSldViewPr snapToGrid="0">
      <p:cViewPr>
        <p:scale>
          <a:sx n="86" d="100"/>
          <a:sy n="86" d="100"/>
        </p:scale>
        <p:origin x="440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3122E3A8-67DD-A54D-9ACE-7F6180D1A288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5D751CF-426F-9546-9000-18E529FDEB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927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5BCB8AE-B9B2-1648-AE7C-D9F4FF496627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E7F34D1A-B7E5-DE48-8EA9-859D9DE636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33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18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4" algn="l" defTabSz="45718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7" algn="l" defTabSz="45718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52" algn="l" defTabSz="45718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36" algn="l" defTabSz="45718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19" algn="l" defTabSz="45718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03" algn="l" defTabSz="45718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87" algn="l" defTabSz="45718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71" algn="l" defTabSz="45718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填写说明：
1. 本页为一页式课后作业模板，所有文字、色块和表格单元格均为原生可编辑对象。
2. 请围绕本人正在参与或近期完成的一个真实项目填写，不需要另外制作封面。
3. 项目定义：填写目标、最终Deliverable，并说明为什么是项目而不是日常运营。
4. 管理问题：从Scope、Schedule、Cost、Quality、Resource、Stakeholder、Communication、Risk中任选三个领域。每个领域分别说明最大的问题、原因、拟采取的行动。
5. 敏捷改变：说明最小可先交付的价值、尽早获取Customer/User Feedback的方式，以及下一轮迭代准备调整的内容。
6. 方括号内为填写提示，可直接替换或删除。负责人、时间和验证目标是辅助提示，并非新增必答题。
来源：用户提供的课后作业截图。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S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S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hyperlink" Target="https://blog.se.com/" TargetMode="External"/><Relationship Id="rId3" Type="http://schemas.openxmlformats.org/officeDocument/2006/relationships/hyperlink" Target="https://www.facebook.com/SchneiderElectric" TargetMode="External"/><Relationship Id="rId7" Type="http://schemas.openxmlformats.org/officeDocument/2006/relationships/hyperlink" Target="https://www.youtube.com/user/SchneiderCorporate" TargetMode="External"/><Relationship Id="rId12" Type="http://schemas.openxmlformats.org/officeDocument/2006/relationships/image" Target="../media/image10.svg"/><Relationship Id="rId2" Type="http://schemas.openxmlformats.org/officeDocument/2006/relationships/hyperlink" Target="https://www.se.com/ww/en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11" Type="http://schemas.openxmlformats.org/officeDocument/2006/relationships/hyperlink" Target="https://www.instagram.com/schneiderelectric/" TargetMode="External"/><Relationship Id="rId5" Type="http://schemas.openxmlformats.org/officeDocument/2006/relationships/hyperlink" Target="https://www.linkedin.com/company/schneider-electric/" TargetMode="External"/><Relationship Id="rId10" Type="http://schemas.openxmlformats.org/officeDocument/2006/relationships/image" Target="../media/image9.svg"/><Relationship Id="rId4" Type="http://schemas.openxmlformats.org/officeDocument/2006/relationships/image" Target="../media/image6.svg"/><Relationship Id="rId9" Type="http://schemas.openxmlformats.org/officeDocument/2006/relationships/hyperlink" Target="https://twitter.com/SchneiderElec" TargetMode="External"/><Relationship Id="rId14" Type="http://schemas.openxmlformats.org/officeDocument/2006/relationships/image" Target="../media/image11.sv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hyperlink" Target="https://blog.se.com/" TargetMode="External"/><Relationship Id="rId3" Type="http://schemas.openxmlformats.org/officeDocument/2006/relationships/hyperlink" Target="https://www.facebook.com/SchneiderElectric" TargetMode="External"/><Relationship Id="rId7" Type="http://schemas.openxmlformats.org/officeDocument/2006/relationships/hyperlink" Target="https://www.youtube.com/user/SchneiderCorporate" TargetMode="External"/><Relationship Id="rId12" Type="http://schemas.openxmlformats.org/officeDocument/2006/relationships/image" Target="../media/image10.svg"/><Relationship Id="rId2" Type="http://schemas.openxmlformats.org/officeDocument/2006/relationships/hyperlink" Target="https://www.se.com/ww/en/" TargetMode="External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11" Type="http://schemas.openxmlformats.org/officeDocument/2006/relationships/hyperlink" Target="https://www.instagram.com/schneiderelectric/" TargetMode="External"/><Relationship Id="rId5" Type="http://schemas.openxmlformats.org/officeDocument/2006/relationships/hyperlink" Target="https://www.linkedin.com/company/schneider-electric/" TargetMode="External"/><Relationship Id="rId10" Type="http://schemas.openxmlformats.org/officeDocument/2006/relationships/image" Target="../media/image9.svg"/><Relationship Id="rId4" Type="http://schemas.openxmlformats.org/officeDocument/2006/relationships/image" Target="../media/image6.svg"/><Relationship Id="rId9" Type="http://schemas.openxmlformats.org/officeDocument/2006/relationships/hyperlink" Target="https://twitter.com/SchneiderElec" TargetMode="External"/><Relationship Id="rId14" Type="http://schemas.openxmlformats.org/officeDocument/2006/relationships/image" Target="../media/image11.sv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hyperlink" Target="https://blog.se.com/" TargetMode="External"/><Relationship Id="rId3" Type="http://schemas.openxmlformats.org/officeDocument/2006/relationships/hyperlink" Target="https://www.facebook.com/SchneiderElectric" TargetMode="External"/><Relationship Id="rId7" Type="http://schemas.openxmlformats.org/officeDocument/2006/relationships/hyperlink" Target="https://www.youtube.com/user/SchneiderCorporate" TargetMode="External"/><Relationship Id="rId12" Type="http://schemas.openxmlformats.org/officeDocument/2006/relationships/image" Target="../media/image16.svg"/><Relationship Id="rId2" Type="http://schemas.openxmlformats.org/officeDocument/2006/relationships/hyperlink" Target="https://www.se.com/ww/en/" TargetMode="External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svg"/><Relationship Id="rId11" Type="http://schemas.openxmlformats.org/officeDocument/2006/relationships/hyperlink" Target="https://www.instagram.com/schneiderelectric/" TargetMode="External"/><Relationship Id="rId5" Type="http://schemas.openxmlformats.org/officeDocument/2006/relationships/hyperlink" Target="https://www.linkedin.com/company/schneider-electric/" TargetMode="External"/><Relationship Id="rId10" Type="http://schemas.openxmlformats.org/officeDocument/2006/relationships/image" Target="../media/image15.svg"/><Relationship Id="rId4" Type="http://schemas.openxmlformats.org/officeDocument/2006/relationships/image" Target="../media/image12.svg"/><Relationship Id="rId9" Type="http://schemas.openxmlformats.org/officeDocument/2006/relationships/hyperlink" Target="https://twitter.com/SchneiderElec" TargetMode="External"/><Relationship Id="rId14" Type="http://schemas.openxmlformats.org/officeDocument/2006/relationships/image" Target="../media/image17.svg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hyperlink" Target="https://www.instagram.com/schneiderelectric/" TargetMode="External"/><Relationship Id="rId3" Type="http://schemas.openxmlformats.org/officeDocument/2006/relationships/image" Target="../media/image21.png"/><Relationship Id="rId7" Type="http://schemas.openxmlformats.org/officeDocument/2006/relationships/hyperlink" Target="https://www.linkedin.com/company/schneider-electric/" TargetMode="External"/><Relationship Id="rId12" Type="http://schemas.openxmlformats.org/officeDocument/2006/relationships/image" Target="../media/image25.svg"/><Relationship Id="rId2" Type="http://schemas.openxmlformats.org/officeDocument/2006/relationships/image" Target="../media/image20.png"/><Relationship Id="rId16" Type="http://schemas.openxmlformats.org/officeDocument/2006/relationships/image" Target="../media/image27.sv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2.svg"/><Relationship Id="rId11" Type="http://schemas.openxmlformats.org/officeDocument/2006/relationships/hyperlink" Target="https://twitter.com/SchneiderElec" TargetMode="External"/><Relationship Id="rId5" Type="http://schemas.openxmlformats.org/officeDocument/2006/relationships/hyperlink" Target="https://www.facebook.com/SchneiderElectric" TargetMode="External"/><Relationship Id="rId15" Type="http://schemas.openxmlformats.org/officeDocument/2006/relationships/hyperlink" Target="https://blog.se.com/" TargetMode="External"/><Relationship Id="rId10" Type="http://schemas.openxmlformats.org/officeDocument/2006/relationships/image" Target="../media/image24.svg"/><Relationship Id="rId4" Type="http://schemas.openxmlformats.org/officeDocument/2006/relationships/hyperlink" Target="https://www.se.com/ww/en/" TargetMode="External"/><Relationship Id="rId9" Type="http://schemas.openxmlformats.org/officeDocument/2006/relationships/hyperlink" Target="https://www.youtube.com/user/SchneiderCorporate" TargetMode="External"/><Relationship Id="rId14" Type="http://schemas.openxmlformats.org/officeDocument/2006/relationships/image" Target="../media/image2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>
            <a:extLst>
              <a:ext uri="{FF2B5EF4-FFF2-40B4-BE49-F238E27FC236}">
                <a16:creationId xmlns:a16="http://schemas.microsoft.com/office/drawing/2014/main" id="{8A7D6771-8BD6-56F2-C651-0270416CB2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7" y="2529358"/>
            <a:ext cx="8291515" cy="710404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buFont typeface="Arial"/>
              <a:buNone/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A0209106-701E-0FA4-8D66-ECA5A68A87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460479"/>
            <a:ext cx="8291515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  <a:latin typeface="+mj-lt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optional subtitle</a:t>
            </a:r>
          </a:p>
        </p:txBody>
      </p:sp>
      <p:sp>
        <p:nvSpPr>
          <p:cNvPr id="11" name="Presenter and date">
            <a:extLst>
              <a:ext uri="{FF2B5EF4-FFF2-40B4-BE49-F238E27FC236}">
                <a16:creationId xmlns:a16="http://schemas.microsoft.com/office/drawing/2014/main" id="{9E6291D9-FE63-E170-EF88-D3B4E65474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4108905"/>
            <a:ext cx="8291515" cy="215445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None/>
              <a:defRPr sz="11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/>
              <a:t>Presented by: </a:t>
            </a:r>
          </a:p>
          <a:p>
            <a:pPr lvl="0"/>
            <a:endParaRPr lang="en-AU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68E0CD-5241-CF25-0D1A-1451CD3AB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10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0D8A4D-3C08-ED9C-B2F5-76F635F375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61E804F-FCCC-64F5-BF59-34EE4B0DD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4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C10F8D-4ACD-29DE-BF3F-6824C1E8EE5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7200" y="1508393"/>
            <a:ext cx="8229600" cy="281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627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wo 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46E5ED52-30B3-BE25-9332-21A6FE679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425871"/>
            <a:ext cx="8229601" cy="612036"/>
          </a:xfrm>
        </p:spPr>
        <p:txBody>
          <a:bodyPr/>
          <a:lstStyle/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61E804F-FCCC-64F5-BF59-34EE4B0DD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1167680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C10F8D-4ACD-29DE-BF3F-6824C1E8EE5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7200" y="1508393"/>
            <a:ext cx="8229600" cy="281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900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ffer com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>
            <a:extLst>
              <a:ext uri="{FF2B5EF4-FFF2-40B4-BE49-F238E27FC236}">
                <a16:creationId xmlns:a16="http://schemas.microsoft.com/office/drawing/2014/main" id="{8A7D6771-8BD6-56F2-C651-0270416CB2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7" y="2385392"/>
            <a:ext cx="4114803" cy="860426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buFont typeface="Arial"/>
              <a:buNone/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A0209106-701E-0FA4-8D66-ECA5A68A87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460479"/>
            <a:ext cx="4114803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  <a:latin typeface="+mj-lt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optional subtitle</a:t>
            </a:r>
          </a:p>
        </p:txBody>
      </p:sp>
      <p:sp>
        <p:nvSpPr>
          <p:cNvPr id="11" name="Presenter and date">
            <a:extLst>
              <a:ext uri="{FF2B5EF4-FFF2-40B4-BE49-F238E27FC236}">
                <a16:creationId xmlns:a16="http://schemas.microsoft.com/office/drawing/2014/main" id="{9E6291D9-FE63-E170-EF88-D3B4E65474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4108905"/>
            <a:ext cx="4114803" cy="215445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None/>
              <a:defRPr sz="11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/>
              <a:t>Presented by: </a:t>
            </a:r>
          </a:p>
          <a:p>
            <a:pPr lvl="0"/>
            <a:endParaRPr lang="en-AU" noProof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F0A24E5-CBCF-AFA0-A6A9-0FB50E5B9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73880" y="1140660"/>
            <a:ext cx="3438016" cy="2591734"/>
          </a:xfrm>
          <a:noFill/>
        </p:spPr>
        <p:txBody>
          <a:bodyPr/>
          <a:lstStyle/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15" name="Graphic 2">
            <a:extLst>
              <a:ext uri="{FF2B5EF4-FFF2-40B4-BE49-F238E27FC236}">
                <a16:creationId xmlns:a16="http://schemas.microsoft.com/office/drawing/2014/main" id="{18C0A611-8854-0F9A-1E70-8AF35878A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26575" y="870214"/>
            <a:ext cx="3132626" cy="3132626"/>
          </a:xfrm>
          <a:custGeom>
            <a:avLst/>
            <a:gdLst>
              <a:gd name="csX0" fmla="*/ 254154 w 3132626"/>
              <a:gd name="csY0" fmla="*/ 2878473 h 3132626"/>
              <a:gd name="csX1" fmla="*/ 2421296 w 3132626"/>
              <a:gd name="csY1" fmla="*/ 2421296 h 3132626"/>
              <a:gd name="csX2" fmla="*/ 2878473 w 3132626"/>
              <a:gd name="csY2" fmla="*/ 254154 h 3132626"/>
              <a:gd name="csX3" fmla="*/ 711331 w 3132626"/>
              <a:gd name="csY3" fmla="*/ 711331 h 3132626"/>
              <a:gd name="csX4" fmla="*/ 254154 w 3132626"/>
              <a:gd name="csY4" fmla="*/ 2878473 h 31326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132626" h="3132626">
                <a:moveTo>
                  <a:pt x="254154" y="2878473"/>
                </a:moveTo>
                <a:cubicBezTo>
                  <a:pt x="726348" y="3350667"/>
                  <a:pt x="1696598" y="3145994"/>
                  <a:pt x="2421296" y="2421296"/>
                </a:cubicBezTo>
                <a:cubicBezTo>
                  <a:pt x="3145994" y="1696598"/>
                  <a:pt x="3350667" y="726348"/>
                  <a:pt x="2878473" y="254154"/>
                </a:cubicBezTo>
                <a:cubicBezTo>
                  <a:pt x="2406279" y="-218040"/>
                  <a:pt x="1436029" y="-13367"/>
                  <a:pt x="711331" y="711331"/>
                </a:cubicBezTo>
                <a:cubicBezTo>
                  <a:pt x="-13367" y="1436029"/>
                  <a:pt x="-218040" y="2406279"/>
                  <a:pt x="254154" y="2878473"/>
                </a:cubicBezTo>
              </a:path>
            </a:pathLst>
          </a:custGeom>
          <a:noFill/>
          <a:ln w="12063" cap="flat">
            <a:solidFill>
              <a:schemeClr val="accent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C2D177-DDCF-DF00-200F-D918E7206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699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D24D3E9-2B0E-7092-E1D3-465988811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9" name="Title placeholder">
            <a:extLst>
              <a:ext uri="{FF2B5EF4-FFF2-40B4-BE49-F238E27FC236}">
                <a16:creationId xmlns:a16="http://schemas.microsoft.com/office/drawing/2014/main" id="{8A7D6771-8BD6-56F2-C651-0270416CB2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7" y="2530056"/>
            <a:ext cx="8291515" cy="759622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buFont typeface="Arial"/>
              <a:buNone/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A0209106-701E-0FA4-8D66-ECA5A68A87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460479"/>
            <a:ext cx="8291515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  <a:latin typeface="+mj-lt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optional subtitle</a:t>
            </a:r>
          </a:p>
        </p:txBody>
      </p:sp>
      <p:sp>
        <p:nvSpPr>
          <p:cNvPr id="11" name="Presenter and date">
            <a:extLst>
              <a:ext uri="{FF2B5EF4-FFF2-40B4-BE49-F238E27FC236}">
                <a16:creationId xmlns:a16="http://schemas.microsoft.com/office/drawing/2014/main" id="{9E6291D9-FE63-E170-EF88-D3B4E65474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4108905"/>
            <a:ext cx="8291515" cy="215445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None/>
              <a:defRPr sz="11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/>
              <a:t>Presented by: </a:t>
            </a:r>
          </a:p>
          <a:p>
            <a:pPr lvl="0"/>
            <a:endParaRPr lang="en-AU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E19C8E-65A7-0320-1216-B88C04D07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9CEA2E0-4DBC-179F-0380-8694C018C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6594768" y="4687803"/>
            <a:chExt cx="975015" cy="289704"/>
          </a:xfrm>
          <a:solidFill>
            <a:schemeClr val="bg1"/>
          </a:solidFill>
        </p:grpSpPr>
        <p:grpSp>
          <p:nvGrpSpPr>
            <p:cNvPr id="63" name="Picture 8">
              <a:extLst>
                <a:ext uri="{FF2B5EF4-FFF2-40B4-BE49-F238E27FC236}">
                  <a16:creationId xmlns:a16="http://schemas.microsoft.com/office/drawing/2014/main" id="{43529853-30DE-8788-1D13-4CB65DC8F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7020588" y="4863773"/>
              <a:ext cx="523815" cy="90931"/>
              <a:chOff x="7020588" y="4863773"/>
              <a:chExt cx="523815" cy="90931"/>
            </a:xfrm>
            <a:grpFill/>
          </p:grpSpPr>
          <p:grpSp>
            <p:nvGrpSpPr>
              <p:cNvPr id="70" name="Picture 8">
                <a:extLst>
                  <a:ext uri="{FF2B5EF4-FFF2-40B4-BE49-F238E27FC236}">
                    <a16:creationId xmlns:a16="http://schemas.microsoft.com/office/drawing/2014/main" id="{26357552-D5FD-B6AA-EF3F-8E58DEDA6F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7020588" y="4863773"/>
                <a:ext cx="523815" cy="90931"/>
                <a:chOff x="7020588" y="4863773"/>
                <a:chExt cx="523815" cy="90931"/>
              </a:xfrm>
              <a:grpFill/>
            </p:grpSpPr>
            <p:sp>
              <p:nvSpPr>
                <p:cNvPr id="72" name="Freeform 71">
                  <a:extLst>
                    <a:ext uri="{FF2B5EF4-FFF2-40B4-BE49-F238E27FC236}">
                      <a16:creationId xmlns:a16="http://schemas.microsoft.com/office/drawing/2014/main" id="{6E6C988F-9FB1-11F4-F7DE-0AF324DB0EBD}"/>
                    </a:ext>
                  </a:extLst>
                </p:cNvPr>
                <p:cNvSpPr/>
                <p:nvPr/>
              </p:nvSpPr>
              <p:spPr>
                <a:xfrm>
                  <a:off x="7020588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DCDBA08E-03F8-8628-1FDD-C15DB21CA4BC}"/>
                    </a:ext>
                  </a:extLst>
                </p:cNvPr>
                <p:cNvSpPr/>
                <p:nvPr/>
              </p:nvSpPr>
              <p:spPr>
                <a:xfrm>
                  <a:off x="7101012" y="4863773"/>
                  <a:ext cx="11686" cy="89742"/>
                </a:xfrm>
                <a:prstGeom prst="rect">
                  <a:avLst/>
                </a:pr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" name="Freeform 73">
                  <a:extLst>
                    <a:ext uri="{FF2B5EF4-FFF2-40B4-BE49-F238E27FC236}">
                      <a16:creationId xmlns:a16="http://schemas.microsoft.com/office/drawing/2014/main" id="{3F30D26F-4879-7C7A-C5C3-2ACFF4085427}"/>
                    </a:ext>
                  </a:extLst>
                </p:cNvPr>
                <p:cNvSpPr/>
                <p:nvPr/>
              </p:nvSpPr>
              <p:spPr>
                <a:xfrm>
                  <a:off x="7144559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5" name="Freeform 74">
                  <a:extLst>
                    <a:ext uri="{FF2B5EF4-FFF2-40B4-BE49-F238E27FC236}">
                      <a16:creationId xmlns:a16="http://schemas.microsoft.com/office/drawing/2014/main" id="{39989C7B-0000-E783-E0B5-E21D66E7674C}"/>
                    </a:ext>
                  </a:extLst>
                </p:cNvPr>
                <p:cNvSpPr/>
                <p:nvPr/>
              </p:nvSpPr>
              <p:spPr>
                <a:xfrm>
                  <a:off x="7224007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6" name="Freeform 75">
                  <a:extLst>
                    <a:ext uri="{FF2B5EF4-FFF2-40B4-BE49-F238E27FC236}">
                      <a16:creationId xmlns:a16="http://schemas.microsoft.com/office/drawing/2014/main" id="{22A637FE-AC7C-140F-D222-F91BEF9D32C3}"/>
                    </a:ext>
                  </a:extLst>
                </p:cNvPr>
                <p:cNvSpPr/>
                <p:nvPr/>
              </p:nvSpPr>
              <p:spPr>
                <a:xfrm>
                  <a:off x="7299415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" name="Freeform 76">
                  <a:extLst>
                    <a:ext uri="{FF2B5EF4-FFF2-40B4-BE49-F238E27FC236}">
                      <a16:creationId xmlns:a16="http://schemas.microsoft.com/office/drawing/2014/main" id="{F1E2F60A-F810-945B-DDCF-2AB47EB8A935}"/>
                    </a:ext>
                  </a:extLst>
                </p:cNvPr>
                <p:cNvSpPr/>
                <p:nvPr/>
              </p:nvSpPr>
              <p:spPr>
                <a:xfrm>
                  <a:off x="7375636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DDC12380-FC7C-5F78-766B-39BA659D701F}"/>
                    </a:ext>
                  </a:extLst>
                </p:cNvPr>
                <p:cNvSpPr/>
                <p:nvPr/>
              </p:nvSpPr>
              <p:spPr>
                <a:xfrm>
                  <a:off x="7450556" y="4894372"/>
                  <a:ext cx="11659" cy="59143"/>
                </a:xfrm>
                <a:prstGeom prst="rect">
                  <a:avLst/>
                </a:pr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9" name="Freeform 78">
                  <a:extLst>
                    <a:ext uri="{FF2B5EF4-FFF2-40B4-BE49-F238E27FC236}">
                      <a16:creationId xmlns:a16="http://schemas.microsoft.com/office/drawing/2014/main" id="{184A09A8-B17C-AB7B-CF89-1F1C0E7B34BA}"/>
                    </a:ext>
                  </a:extLst>
                </p:cNvPr>
                <p:cNvSpPr/>
                <p:nvPr/>
              </p:nvSpPr>
              <p:spPr>
                <a:xfrm>
                  <a:off x="7496734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F8CBE247-6AC6-4B5F-5AAF-54AF3E60EEC7}"/>
                  </a:ext>
                </a:extLst>
              </p:cNvPr>
              <p:cNvSpPr/>
              <p:nvPr/>
            </p:nvSpPr>
            <p:spPr>
              <a:xfrm>
                <a:off x="7449633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grpFill/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2A7C7D74-20CD-CD5F-D447-1CCF65A1AE61}"/>
                </a:ext>
              </a:extLst>
            </p:cNvPr>
            <p:cNvSpPr/>
            <p:nvPr/>
          </p:nvSpPr>
          <p:spPr>
            <a:xfrm>
              <a:off x="6833129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grpFill/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55431B91-3C02-2438-908A-B16EC834C548}"/>
                </a:ext>
              </a:extLst>
            </p:cNvPr>
            <p:cNvSpPr/>
            <p:nvPr/>
          </p:nvSpPr>
          <p:spPr>
            <a:xfrm>
              <a:off x="7184845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grpFill/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24315FC4-5E77-8E01-A6BB-F86DAFB833B5}"/>
                </a:ext>
              </a:extLst>
            </p:cNvPr>
            <p:cNvSpPr/>
            <p:nvPr/>
          </p:nvSpPr>
          <p:spPr>
            <a:xfrm>
              <a:off x="6594768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grpFill/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67" name="Picture 8">
              <a:extLst>
                <a:ext uri="{FF2B5EF4-FFF2-40B4-BE49-F238E27FC236}">
                  <a16:creationId xmlns:a16="http://schemas.microsoft.com/office/drawing/2014/main" id="{8C914F8D-408A-B9C1-E67B-0F0EC9A3D1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7551534" y="4878884"/>
              <a:ext cx="18194" cy="9514"/>
              <a:chOff x="7551534" y="4878884"/>
              <a:chExt cx="18194" cy="9514"/>
            </a:xfrm>
            <a:grpFill/>
          </p:grpSpPr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8C6EB780-BCD9-0976-1868-BBBA4ADD44BF}"/>
                  </a:ext>
                </a:extLst>
              </p:cNvPr>
              <p:cNvSpPr/>
              <p:nvPr/>
            </p:nvSpPr>
            <p:spPr>
              <a:xfrm>
                <a:off x="7551534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grpFill/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517EAD80-4E70-9216-82A8-161E2CC54C1E}"/>
                  </a:ext>
                </a:extLst>
              </p:cNvPr>
              <p:cNvSpPr/>
              <p:nvPr/>
            </p:nvSpPr>
            <p:spPr>
              <a:xfrm>
                <a:off x="7560807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grpFill/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0648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84D18E-C2CA-1169-88BB-B7B75C75D5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283B956-AD5F-6D04-C60C-6FD76DA926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61E804F-FCCC-64F5-BF59-34EE4B0DD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4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C10F8D-4ACD-29DE-BF3F-6824C1E8EE5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7200" y="1508393"/>
            <a:ext cx="8229600" cy="281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411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46E5ED52-30B3-BE25-9332-21A6FE679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16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B97FC-EDBF-F20F-99E4-CBD75B0B1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C7181-667F-C675-9C08-9897FFA38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59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2/3 of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FD2F15C-D9F6-79E3-0853-A5F589E56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ubhead placeholder">
            <a:extLst>
              <a:ext uri="{FF2B5EF4-FFF2-40B4-BE49-F238E27FC236}">
                <a16:creationId xmlns:a16="http://schemas.microsoft.com/office/drawing/2014/main" id="{A74A2D14-92D0-25EA-BDAE-34BF7C66D2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1553B87B-7AFF-7944-B12E-D7F3693BB8B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3"/>
            <a:ext cx="5449625" cy="2667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aption placeholder">
            <a:extLst>
              <a:ext uri="{FF2B5EF4-FFF2-40B4-BE49-F238E27FC236}">
                <a16:creationId xmlns:a16="http://schemas.microsoft.com/office/drawing/2014/main" id="{96972F63-46C7-AEA3-46DC-D60BC24F84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198" y="4341813"/>
            <a:ext cx="5437187" cy="1539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F4FF31-2AE4-F039-5C15-022D284C5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B24F5F-C764-5FFB-250D-85C0F62E2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366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27D1CA7-EDEB-3610-52F7-7B6426D27F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BA306589-E832-5282-7364-9B24ED19C8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D821587E-21FB-BC44-BBB2-94A1EF5DB1C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3"/>
            <a:ext cx="5449625" cy="28159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538DE3F4-227D-5ED8-5226-3C6D8FBFA65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202885" y="1508393"/>
            <a:ext cx="2483909" cy="28159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427A184-EBE7-5533-296C-DBF6564E2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F41B99-5A3E-3131-6052-E65D1F2AF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80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78A43DC-F456-9C6E-CF0A-AF863C472E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aption placeholder">
            <a:extLst>
              <a:ext uri="{FF2B5EF4-FFF2-40B4-BE49-F238E27FC236}">
                <a16:creationId xmlns:a16="http://schemas.microsoft.com/office/drawing/2014/main" id="{58E6EFFC-222E-B2D8-58CD-228ACD988E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099" y="1352550"/>
            <a:ext cx="4013900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600"/>
              </a:lnSpc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E9238C80-1851-AD77-C122-38242EC90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4099" y="1713425"/>
            <a:ext cx="4013901" cy="2610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aption placeholder">
            <a:extLst>
              <a:ext uri="{FF2B5EF4-FFF2-40B4-BE49-F238E27FC236}">
                <a16:creationId xmlns:a16="http://schemas.microsoft.com/office/drawing/2014/main" id="{27FFDB53-77B8-F186-6550-A30CF83C9B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2899" y="1352550"/>
            <a:ext cx="4013900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600"/>
              </a:lnSpc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86CB4A19-277A-883C-A98E-DD0E122D105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672899" y="1713425"/>
            <a:ext cx="4013900" cy="2610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3CF50C1-317F-A1F5-F963-9FB813C6D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354D5B1-1A32-08B3-62BF-33D726555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997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subtitle and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80565-89B2-378C-30FA-CAB527EF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478A43DC-F456-9C6E-CF0A-AF863C472E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ubhead placeholder">
            <a:extLst>
              <a:ext uri="{FF2B5EF4-FFF2-40B4-BE49-F238E27FC236}">
                <a16:creationId xmlns:a16="http://schemas.microsoft.com/office/drawing/2014/main" id="{F3EEF300-F8F6-8740-1400-2E8E6FCA99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E9238C80-1851-AD77-C122-38242EC90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4099" y="1508393"/>
            <a:ext cx="4013901" cy="26476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aption placeholder">
            <a:extLst>
              <a:ext uri="{FF2B5EF4-FFF2-40B4-BE49-F238E27FC236}">
                <a16:creationId xmlns:a16="http://schemas.microsoft.com/office/drawing/2014/main" id="{58E6EFFC-222E-B2D8-58CD-228ACD988E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098" y="4341813"/>
            <a:ext cx="4013901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86CB4A19-277A-883C-A98E-DD0E122D105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672897" y="1508393"/>
            <a:ext cx="4013901" cy="26476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aption placeholder">
            <a:extLst>
              <a:ext uri="{FF2B5EF4-FFF2-40B4-BE49-F238E27FC236}">
                <a16:creationId xmlns:a16="http://schemas.microsoft.com/office/drawing/2014/main" id="{27FFDB53-77B8-F186-6550-A30CF83C9B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2897" y="4341813"/>
            <a:ext cx="4013901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E2A5DF1-6EDD-795D-B0DD-947EAA48B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B5E85EC-DC6B-0539-73DF-75FA67FC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31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02619C0-AEBE-3919-DAB6-6409613C6E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ubhead placeholder">
            <a:extLst>
              <a:ext uri="{FF2B5EF4-FFF2-40B4-BE49-F238E27FC236}">
                <a16:creationId xmlns:a16="http://schemas.microsoft.com/office/drawing/2014/main" id="{3CA7C499-E5ED-F4AB-FCAD-CD154076301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09BE40C7-2417-56E8-24FC-DA9FF99860D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3"/>
            <a:ext cx="2545828" cy="28159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61834C9E-98B2-CD8C-AA0A-1DA16356296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299086" y="1508393"/>
            <a:ext cx="2545828" cy="28159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BEC9AEA6-E903-65D8-B27F-6044273D9DFB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140970" y="1508393"/>
            <a:ext cx="2545828" cy="28159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285B6F-7A23-73F1-099E-AD70CB74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3991A69-333C-1CE1-C865-3CC0512F3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70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5B4089-79C3-6003-0DC6-4259A66D3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8DDF7F1-42A9-84B7-3BC3-011A76BC97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BBE0EB71-5457-15AA-6C6E-C132E696DA9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3951990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" descr="Image placeholder">
            <a:extLst>
              <a:ext uri="{FF2B5EF4-FFF2-40B4-BE49-F238E27FC236}">
                <a16:creationId xmlns:a16="http://schemas.microsoft.com/office/drawing/2014/main" id="{B3171895-91FA-984A-52C9-210E37055A6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6656" y="1508393"/>
            <a:ext cx="3960140" cy="2815956"/>
          </a:xfrm>
          <a:prstGeom prst="roundRect">
            <a:avLst>
              <a:gd name="adj" fmla="val 4172"/>
            </a:avLst>
          </a:prstGeom>
          <a:solidFill>
            <a:schemeClr val="bg1">
              <a:lumMod val="85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52815CA-11DE-C3F9-276C-34778BF0F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7D949FB-2108-2F7F-90F3-EE81E2879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21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object and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076034-18F4-EF79-1AE3-075FD28FD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9" t="1619"/>
          <a:stretch>
            <a:fillRect/>
          </a:stretch>
        </p:blipFill>
        <p:spPr>
          <a:xfrm>
            <a:off x="8451" y="0"/>
            <a:ext cx="9127098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25B4089-79C3-6003-0DC6-4259A66D3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ubhead placeholder">
            <a:extLst>
              <a:ext uri="{FF2B5EF4-FFF2-40B4-BE49-F238E27FC236}">
                <a16:creationId xmlns:a16="http://schemas.microsoft.com/office/drawing/2014/main" id="{663B54C8-9BEF-AA9B-5AFB-AEA4B07ED0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365F77A7-C9B8-1C63-8040-75FC1835C4B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3951990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" descr="Image placeholder">
            <a:extLst>
              <a:ext uri="{FF2B5EF4-FFF2-40B4-BE49-F238E27FC236}">
                <a16:creationId xmlns:a16="http://schemas.microsoft.com/office/drawing/2014/main" id="{5A1FEAC2-7BFF-B2B2-2E42-A49B249966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6656" y="1508393"/>
            <a:ext cx="3960140" cy="2815956"/>
          </a:xfrm>
          <a:prstGeom prst="roundRect">
            <a:avLst>
              <a:gd name="adj" fmla="val 4172"/>
            </a:avLst>
          </a:prstGeom>
          <a:solidFill>
            <a:schemeClr val="bg1">
              <a:lumMod val="85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06A5C7D-1F84-D149-6EFE-842B2F585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13575A3-F067-EA24-D8BD-6F80513A9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118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half page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9B50AAE-14AA-3CA4-4AE3-835BE15BEE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8" y="425736"/>
            <a:ext cx="3951990" cy="549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ubhead placeholder">
            <a:extLst>
              <a:ext uri="{FF2B5EF4-FFF2-40B4-BE49-F238E27FC236}">
                <a16:creationId xmlns:a16="http://schemas.microsoft.com/office/drawing/2014/main" id="{575C2031-DA59-A055-52CC-761A67068B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1132668"/>
            <a:ext cx="395199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2758CEBB-DB2F-17EE-BA62-08822521E9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3951990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" descr="Image placeholder">
            <a:extLst>
              <a:ext uri="{FF2B5EF4-FFF2-40B4-BE49-F238E27FC236}">
                <a16:creationId xmlns:a16="http://schemas.microsoft.com/office/drawing/2014/main" id="{984A6C73-609D-4A15-AB1B-9F5652394E5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1" y="0"/>
            <a:ext cx="4572000" cy="5143499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0E8EA2-E82B-4672-694D-720345411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7AEB557-F875-7E5B-1DF8-C19428A03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08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1/3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00FCB67-5B6B-2216-9504-7BED66175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425872"/>
            <a:ext cx="5425442" cy="28923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7" name="Subhead placeholder">
            <a:extLst>
              <a:ext uri="{FF2B5EF4-FFF2-40B4-BE49-F238E27FC236}">
                <a16:creationId xmlns:a16="http://schemas.microsoft.com/office/drawing/2014/main" id="{22901A26-9741-E8EE-2A1E-3420FC22B1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5425442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3653E5CB-B954-B651-AC7B-F991623A5D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5425442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bg2"/>
              </a:buClr>
              <a:defRPr/>
            </a:lvl1pPr>
            <a:lvl2pPr>
              <a:buClr>
                <a:schemeClr val="bg2"/>
              </a:buClr>
              <a:defRPr/>
            </a:lvl2pPr>
            <a:lvl3pPr>
              <a:buClr>
                <a:schemeClr val="bg2"/>
              </a:buClr>
              <a:defRPr/>
            </a:lvl3pPr>
            <a:lvl4pPr>
              <a:buClr>
                <a:schemeClr val="bg2"/>
              </a:buClr>
              <a:defRPr/>
            </a:lvl4pPr>
            <a:lvl5pPr>
              <a:buClr>
                <a:schemeClr val="bg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" descr="Image placeholder">
            <a:extLst>
              <a:ext uri="{FF2B5EF4-FFF2-40B4-BE49-F238E27FC236}">
                <a16:creationId xmlns:a16="http://schemas.microsoft.com/office/drawing/2014/main" id="{F7874DD1-0CC4-368A-2336-D7B8829E672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8400" y="0"/>
            <a:ext cx="3045600" cy="5143499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CB710F-3CCF-3B7E-3628-1ABE44D68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A8A89A-9E58-705F-6B28-FD2DC9C7F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249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86A215D-506C-A26E-5369-01F15C813B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12" name="Agenda placeholder">
            <a:extLst>
              <a:ext uri="{FF2B5EF4-FFF2-40B4-BE49-F238E27FC236}">
                <a16:creationId xmlns:a16="http://schemas.microsoft.com/office/drawing/2014/main" id="{1B8BB3E6-4B98-DE9C-FD65-86C75C7D5E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7" y="1504950"/>
            <a:ext cx="8229601" cy="2819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>
              <a:buClr>
                <a:schemeClr val="bg2"/>
              </a:buClr>
              <a:buFont typeface="+mj-lt"/>
              <a:buAutoNum type="arabicPeriod"/>
              <a:defRPr/>
            </a:lvl1pPr>
            <a:lvl2pPr marL="522281" indent="-342900">
              <a:buFont typeface="+mj-lt"/>
              <a:buAutoNum type="arabicPeriod"/>
              <a:defRPr/>
            </a:lvl2pPr>
            <a:lvl3pPr marL="701662" indent="-342900">
              <a:buFont typeface="+mj-lt"/>
              <a:buAutoNum type="arabicPeriod"/>
              <a:defRPr/>
            </a:lvl3pPr>
            <a:lvl4pPr marL="882631" indent="-342900">
              <a:buFont typeface="+mj-lt"/>
              <a:buAutoNum type="arabicPeriod"/>
              <a:defRPr/>
            </a:lvl4pPr>
            <a:lvl5pPr marL="1054075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FD0C5-A8C0-C757-0E3A-4B8617243E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CDEED3-4ED7-83E9-DDFD-DAEB86E71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736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with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89A397-BFF7-F66A-0AF8-332429A59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86A215D-506C-A26E-5369-01F15C813B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12" name="Agenda placeholder">
            <a:extLst>
              <a:ext uri="{FF2B5EF4-FFF2-40B4-BE49-F238E27FC236}">
                <a16:creationId xmlns:a16="http://schemas.microsoft.com/office/drawing/2014/main" id="{1B8BB3E6-4B98-DE9C-FD65-86C75C7D5E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7" y="1504950"/>
            <a:ext cx="8229601" cy="2819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>
              <a:buClr>
                <a:schemeClr val="bg2"/>
              </a:buClr>
              <a:buFont typeface="+mj-lt"/>
              <a:buAutoNum type="arabicPeriod"/>
              <a:defRPr/>
            </a:lvl1pPr>
            <a:lvl2pPr marL="522281" indent="-342900">
              <a:buFont typeface="+mj-lt"/>
              <a:buAutoNum type="arabicPeriod"/>
              <a:defRPr/>
            </a:lvl2pPr>
            <a:lvl3pPr marL="701662" indent="-342900">
              <a:buFont typeface="+mj-lt"/>
              <a:buAutoNum type="arabicPeriod"/>
              <a:defRPr/>
            </a:lvl3pPr>
            <a:lvl4pPr marL="882631" indent="-342900">
              <a:buFont typeface="+mj-lt"/>
              <a:buAutoNum type="arabicPeriod"/>
              <a:defRPr/>
            </a:lvl4pPr>
            <a:lvl5pPr marL="1054075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7C73477-AE26-FE8C-C7D9-018EF5103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56AD62B-3E3B-B867-E001-AFBB77CA6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19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/>
          <p:cNvSpPr>
            <a:spLocks noGrp="1"/>
          </p:cNvSpPr>
          <p:nvPr>
            <p:ph type="title" hasCustomPrompt="1"/>
          </p:nvPr>
        </p:nvSpPr>
        <p:spPr>
          <a:xfrm>
            <a:off x="457197" y="2155230"/>
            <a:ext cx="8229601" cy="396597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400"/>
              </a:lnSpc>
              <a:defRPr sz="34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7" name="Subhead placeholder">
            <a:extLst>
              <a:ext uri="{FF2B5EF4-FFF2-40B4-BE49-F238E27FC236}">
                <a16:creationId xmlns:a16="http://schemas.microsoft.com/office/drawing/2014/main" id="{1EF4D315-0037-21FE-3F91-14D2D04E7A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198" y="2752292"/>
            <a:ext cx="8229600" cy="270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600"/>
              </a:lnSpc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3626D6-F71A-A6C5-FADC-D0E010342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C04D41-B75D-1285-AA92-EECD26B8D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145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for longer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5187661-3C86-7F12-F92F-AFD20271BA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1875296"/>
            <a:ext cx="5883781" cy="139310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800"/>
              </a:lnSpc>
              <a:defRPr sz="34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quote/lead or other</a:t>
            </a:r>
            <a:br>
              <a:rPr lang="en-US"/>
            </a:br>
            <a:r>
              <a:rPr lang="en-US"/>
              <a:t>text that is in 3 lines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8521EE-C326-976B-69A5-A00E6FC7D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54C7D64-F28B-616F-AB18-2A9E5A08D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564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for longer copy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C8286D9-35F7-7D06-11A7-849A4DF8E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5187661-3C86-7F12-F92F-AFD20271BA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1875296"/>
            <a:ext cx="5883781" cy="139310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800"/>
              </a:lnSpc>
              <a:defRPr sz="34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quote/lead or other</a:t>
            </a:r>
            <a:br>
              <a:rPr lang="en-US"/>
            </a:br>
            <a:r>
              <a:rPr lang="en-US"/>
              <a:t>text that is in 3 lines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7E48CF-F7EF-9503-0E14-489C1FB58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E29097-003B-62E9-F757-27AEAB8DA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0224C2C-5B4C-4BD7-EA34-E6AE001A0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7710646" y="4687803"/>
            <a:chExt cx="975015" cy="289704"/>
          </a:xfrm>
          <a:solidFill>
            <a:schemeClr val="bg2"/>
          </a:solidFill>
        </p:grpSpPr>
        <p:grpSp>
          <p:nvGrpSpPr>
            <p:cNvPr id="5" name="Picture 8">
              <a:extLst>
                <a:ext uri="{FF2B5EF4-FFF2-40B4-BE49-F238E27FC236}">
                  <a16:creationId xmlns:a16="http://schemas.microsoft.com/office/drawing/2014/main" id="{76AAD258-9E83-15A9-1F74-253BCA4B83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grpFill/>
          </p:grpSpPr>
          <p:grpSp>
            <p:nvGrpSpPr>
              <p:cNvPr id="14" name="Picture 8">
                <a:extLst>
                  <a:ext uri="{FF2B5EF4-FFF2-40B4-BE49-F238E27FC236}">
                    <a16:creationId xmlns:a16="http://schemas.microsoft.com/office/drawing/2014/main" id="{27957BD5-4C79-D4E1-67CA-48F39F52B60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grpFill/>
            </p:grpSpPr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16E08856-FB46-D36C-B198-0820F638DFCC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0B552631-FACB-731B-0B00-85C45CA6BA29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836054C4-D1F8-129F-4C57-1069DF4620E5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D3ABB27F-97C3-8E4B-2F82-26203965D091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0BB830B2-90E2-85E1-DB8B-02DD4042F94F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DF53D5E6-B5B6-B1F8-84B8-7304AA7202BC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8C8DEA5B-A232-36CF-DBC9-6EC8D9BE4CFF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7C86F455-4951-E1E2-2E33-4B7869030FFB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B36D801B-DE4A-7BE9-01B9-895ADC76ADF8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grpFill/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972AED6-F96B-2AD6-60CA-739CF19273BC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grpFill/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95A6D6A-C115-891C-5DFB-874E7571DA4F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grpFill/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25950ED0-F813-8C65-B255-1336DBDA9DD6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grpFill/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Picture 8">
              <a:extLst>
                <a:ext uri="{FF2B5EF4-FFF2-40B4-BE49-F238E27FC236}">
                  <a16:creationId xmlns:a16="http://schemas.microsoft.com/office/drawing/2014/main" id="{93ACF061-0E43-C74B-20DE-A2457394E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grpFill/>
          </p:grpSpPr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F511C5D7-647E-FB4F-A84F-7E63A46B291F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grpFill/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7F6765CD-E5FC-5230-5664-847EF7E1A5B3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grpFill/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314317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for longer copy with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7FB687-76FF-D941-E0D1-48A95619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5187661-3C86-7F12-F92F-AFD20271BA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1875296"/>
            <a:ext cx="5883781" cy="139310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800"/>
              </a:lnSpc>
              <a:defRPr sz="34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quote/lead or other</a:t>
            </a:r>
            <a:br>
              <a:rPr lang="en-US"/>
            </a:br>
            <a:r>
              <a:rPr lang="en-US"/>
              <a:t>text that is in 3 lines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C3940-8990-640D-5FE9-500EED7E1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77A5D-3237-2B25-ADF6-410A87590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434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ing Energy Tec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8E2A70-27FD-7331-D298-00F062D08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BDA8164-F715-E8C8-775C-34E5080D3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60733" y="1262023"/>
            <a:ext cx="1806130" cy="145094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A74126-5639-875C-1C87-CF17CB72DB42}"/>
              </a:ext>
            </a:extLst>
          </p:cNvPr>
          <p:cNvSpPr txBox="1"/>
          <p:nvPr userDrawn="1"/>
        </p:nvSpPr>
        <p:spPr>
          <a:xfrm>
            <a:off x="1630109" y="2233745"/>
            <a:ext cx="588378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b="0" kern="1200" baseline="0">
                <a:solidFill>
                  <a:schemeClr val="tx1"/>
                </a:solidFill>
                <a:latin typeface="+mj-lt"/>
                <a:ea typeface="+mj-ea"/>
                <a:cs typeface="Arial"/>
              </a:rPr>
              <a:t>Advancing Energy</a:t>
            </a:r>
            <a:r>
              <a:rPr lang="en-US" sz="3400" b="0" kern="1200" baseline="0">
                <a:solidFill>
                  <a:schemeClr val="tx1"/>
                </a:solidFill>
                <a:latin typeface="+mj-lt"/>
                <a:ea typeface="+mn-ea"/>
                <a:cs typeface="Arial"/>
              </a:rPr>
              <a:t> </a:t>
            </a:r>
            <a:r>
              <a:rPr lang="en-US" sz="3400" b="0" kern="1200" baseline="0">
                <a:solidFill>
                  <a:schemeClr val="tx1"/>
                </a:solidFill>
                <a:latin typeface="+mj-lt"/>
                <a:ea typeface="+mj-ea"/>
                <a:cs typeface="Arial"/>
              </a:rPr>
              <a:t>Tech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D35692-8A35-2FEA-1996-DE57ED0DB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0C606C-C7E6-2192-B2C7-AEE1819DF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1286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.com capsule" descr="SE.com CTA&#10;">
            <a:hlinkClick r:id="rId2"/>
            <a:extLst>
              <a:ext uri="{FF2B5EF4-FFF2-40B4-BE49-F238E27FC236}">
                <a16:creationId xmlns:a16="http://schemas.microsoft.com/office/drawing/2014/main" id="{E1E1529A-0E44-3BA2-8E24-2790BDA61571}"/>
              </a:ext>
            </a:extLst>
          </p:cNvPr>
          <p:cNvSpPr/>
          <p:nvPr userDrawn="1"/>
        </p:nvSpPr>
        <p:spPr>
          <a:xfrm>
            <a:off x="457198" y="4156075"/>
            <a:ext cx="1103804" cy="323850"/>
          </a:xfrm>
          <a:prstGeom prst="roundRect">
            <a:avLst>
              <a:gd name="adj" fmla="val 50000"/>
            </a:avLst>
          </a:prstGeom>
          <a:noFill/>
          <a:ln w="9525" cap="flat" cmpd="sng" algn="ctr">
            <a:solidFill>
              <a:srgbClr val="3DCD58"/>
            </a:solidFill>
            <a:prstDash val="solid"/>
          </a:ln>
          <a:effectLst/>
        </p:spPr>
        <p:txBody>
          <a:bodyPr lIns="0" tIns="0" rIns="0" bIns="18000" rtlCol="0" anchor="ctr"/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s</a:t>
            </a:r>
            <a:r>
              <a:rPr kumimoji="0" lang="en-PL" sz="1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e.com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0DA468-9734-3831-CC35-7DFF4689E082}"/>
              </a:ext>
            </a:extLst>
          </p:cNvPr>
          <p:cNvSpPr txBox="1"/>
          <p:nvPr userDrawn="1"/>
        </p:nvSpPr>
        <p:spPr>
          <a:xfrm>
            <a:off x="2240686" y="4041000"/>
            <a:ext cx="456307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9381" marR="0" lvl="1" indent="0" algn="ctr" defTabSz="44765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500"/>
              </a:spcAft>
              <a:buClr>
                <a:srgbClr val="36C746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  <a:t>©2026 Schneider Electric. All Rights Reserved. </a:t>
            </a:r>
            <a:b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</a:b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  <a:t>Schneider Electric trademark</a:t>
            </a:r>
            <a:r>
              <a:rPr lang="en-US" sz="80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  <a:t>is the property of Schneider Electric, </a:t>
            </a:r>
            <a:b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</a:b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  <a:t>its subsidiaries, and affiliated companies.</a:t>
            </a:r>
            <a:b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</a:b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  <a:t>All other trademarks are the property of their respective owners</a:t>
            </a:r>
          </a:p>
        </p:txBody>
      </p:sp>
      <p:pic>
        <p:nvPicPr>
          <p:cNvPr id="8" name="facebook icon" descr="Facebook icon">
            <a:hlinkClick r:id="rId3"/>
            <a:extLst>
              <a:ext uri="{FF2B5EF4-FFF2-40B4-BE49-F238E27FC236}">
                <a16:creationId xmlns:a16="http://schemas.microsoft.com/office/drawing/2014/main" id="{7E1C6BE9-7538-6CAC-0B3A-1579B56EEE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3168" y="4217281"/>
            <a:ext cx="201437" cy="201438"/>
          </a:xfrm>
          <a:prstGeom prst="rect">
            <a:avLst/>
          </a:prstGeom>
        </p:spPr>
      </p:pic>
      <p:pic>
        <p:nvPicPr>
          <p:cNvPr id="11" name="Linkedin icon" descr="LinkedIn icon">
            <a:hlinkClick r:id="rId5"/>
            <a:extLst>
              <a:ext uri="{FF2B5EF4-FFF2-40B4-BE49-F238E27FC236}">
                <a16:creationId xmlns:a16="http://schemas.microsoft.com/office/drawing/2014/main" id="{F51D168B-CBC4-E864-5AAA-2E3CAF556C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90131" y="4232776"/>
            <a:ext cx="201437" cy="170448"/>
          </a:xfrm>
          <a:prstGeom prst="rect">
            <a:avLst/>
          </a:prstGeom>
        </p:spPr>
      </p:pic>
      <p:pic>
        <p:nvPicPr>
          <p:cNvPr id="12" name="YouTube icon" descr="YouTube icon">
            <a:hlinkClick r:id="rId7"/>
            <a:extLst>
              <a:ext uri="{FF2B5EF4-FFF2-40B4-BE49-F238E27FC236}">
                <a16:creationId xmlns:a16="http://schemas.microsoft.com/office/drawing/2014/main" id="{68577729-8372-9CDC-3225-4F726E44C9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97094" y="4242028"/>
            <a:ext cx="221581" cy="151942"/>
          </a:xfrm>
          <a:prstGeom prst="rect">
            <a:avLst/>
          </a:prstGeom>
        </p:spPr>
      </p:pic>
      <p:pic>
        <p:nvPicPr>
          <p:cNvPr id="13" name="X icon" descr="Twitter/X icon">
            <a:hlinkClick r:id="rId9"/>
            <a:extLst>
              <a:ext uri="{FF2B5EF4-FFF2-40B4-BE49-F238E27FC236}">
                <a16:creationId xmlns:a16="http://schemas.microsoft.com/office/drawing/2014/main" id="{EAD5DFC1-E4C6-871E-0E68-BB043383E9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926199" y="4226075"/>
            <a:ext cx="179853" cy="183850"/>
          </a:xfrm>
          <a:prstGeom prst="rect">
            <a:avLst/>
          </a:prstGeom>
        </p:spPr>
      </p:pic>
      <p:pic>
        <p:nvPicPr>
          <p:cNvPr id="14" name="Instagram icon" descr="Instagram icon">
            <a:hlinkClick r:id="rId11"/>
            <a:extLst>
              <a:ext uri="{FF2B5EF4-FFF2-40B4-BE49-F238E27FC236}">
                <a16:creationId xmlns:a16="http://schemas.microsoft.com/office/drawing/2014/main" id="{A3B56502-78F0-ECFE-454F-D959B8994B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213576" y="4226075"/>
            <a:ext cx="183849" cy="183850"/>
          </a:xfrm>
          <a:prstGeom prst="rect">
            <a:avLst/>
          </a:prstGeom>
        </p:spPr>
      </p:pic>
      <p:pic>
        <p:nvPicPr>
          <p:cNvPr id="15" name="SE blog icon" descr="SE Blog icon&#10;">
            <a:hlinkClick r:id="rId13"/>
            <a:extLst>
              <a:ext uri="{FF2B5EF4-FFF2-40B4-BE49-F238E27FC236}">
                <a16:creationId xmlns:a16="http://schemas.microsoft.com/office/drawing/2014/main" id="{4A1EF6C2-8985-125D-8994-A171A78159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502951" y="4226075"/>
            <a:ext cx="183849" cy="1838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1B6E44-1B65-91A3-392A-22AB2259F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91568" y="4533443"/>
            <a:ext cx="1652432" cy="6100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BDF793-83A2-8B48-C392-47BD7BA11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304931" y="2195269"/>
            <a:ext cx="2534135" cy="752962"/>
            <a:chOff x="7710646" y="4687803"/>
            <a:chExt cx="975015" cy="289704"/>
          </a:xfrm>
          <a:solidFill>
            <a:schemeClr val="bg2"/>
          </a:solidFill>
        </p:grpSpPr>
        <p:grpSp>
          <p:nvGrpSpPr>
            <p:cNvPr id="4" name="Picture 8">
              <a:extLst>
                <a:ext uri="{FF2B5EF4-FFF2-40B4-BE49-F238E27FC236}">
                  <a16:creationId xmlns:a16="http://schemas.microsoft.com/office/drawing/2014/main" id="{C5F8C7B0-B8D3-A3E7-46E2-9B61721AFE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grpFill/>
          </p:grpSpPr>
          <p:grpSp>
            <p:nvGrpSpPr>
              <p:cNvPr id="20" name="Picture 8">
                <a:extLst>
                  <a:ext uri="{FF2B5EF4-FFF2-40B4-BE49-F238E27FC236}">
                    <a16:creationId xmlns:a16="http://schemas.microsoft.com/office/drawing/2014/main" id="{4A053A19-C199-75A4-699A-BFD82341BC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grpFill/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893E8E4B-91E0-E170-8A2A-10B13450F3DF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8CB5A13-C606-9EB8-F208-297F087694BD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D916148A-7A26-98E4-F151-78DC4FB63299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1A31DE38-37C3-2C02-00F4-24274B7379A5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BC2CB2DE-DC35-4237-D5E2-04E760869C06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A837C1EF-7443-B7A2-CF93-D99D650F7E69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F23ADCAA-30BA-9E17-86EC-D711F90B928B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110245F8-5C2C-12AB-B2F1-6CA6D53228CD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879F514C-181F-2F7D-2725-080AE622DF38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grpFill/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3984F913-769E-5D77-239B-042D298C03A4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grpFill/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0E8642-D6D2-B4F1-3110-19441D2426A8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grpFill/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BBBB19F-A768-6290-26E0-2818678C7EF2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grpFill/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" name="Picture 8">
              <a:extLst>
                <a:ext uri="{FF2B5EF4-FFF2-40B4-BE49-F238E27FC236}">
                  <a16:creationId xmlns:a16="http://schemas.microsoft.com/office/drawing/2014/main" id="{F27BEC1E-3BEF-6795-DD5B-2BD3B52014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grpFill/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15524C62-A125-E889-D31A-B7CBCF1E8846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grpFill/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4379630A-B391-9CDE-076D-60294D6441B5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grpFill/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135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impl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>
            <a:extLst>
              <a:ext uri="{FF2B5EF4-FFF2-40B4-BE49-F238E27FC236}">
                <a16:creationId xmlns:a16="http://schemas.microsoft.com/office/drawing/2014/main" id="{8A7D6771-8BD6-56F2-C651-0270416CB2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7" y="2529358"/>
            <a:ext cx="8291515" cy="710404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buFont typeface="Arial"/>
              <a:buNone/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A0209106-701E-0FA4-8D66-ECA5A68A87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460479"/>
            <a:ext cx="8291515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  <a:latin typeface="+mj-lt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optional subtitle</a:t>
            </a:r>
          </a:p>
        </p:txBody>
      </p:sp>
      <p:sp>
        <p:nvSpPr>
          <p:cNvPr id="11" name="Presenter and date">
            <a:extLst>
              <a:ext uri="{FF2B5EF4-FFF2-40B4-BE49-F238E27FC236}">
                <a16:creationId xmlns:a16="http://schemas.microsoft.com/office/drawing/2014/main" id="{9E6291D9-FE63-E170-EF88-D3B4E65474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4108905"/>
            <a:ext cx="8291515" cy="215445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None/>
              <a:defRPr sz="11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/>
              <a:t>Presented by: </a:t>
            </a:r>
          </a:p>
          <a:p>
            <a:pPr lvl="0"/>
            <a:endParaRPr lang="en-AU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68E0CD-5241-CF25-0D1A-1451CD3AB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4868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0D8A4D-3C08-ED9C-B2F5-76F635F375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61E804F-FCCC-64F5-BF59-34EE4B0DD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4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C10F8D-4ACD-29DE-BF3F-6824C1E8EE5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7200" y="1508393"/>
            <a:ext cx="8229600" cy="281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31008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wo line headlin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46E5ED52-30B3-BE25-9332-21A6FE679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425871"/>
            <a:ext cx="8229601" cy="612036"/>
          </a:xfrm>
        </p:spPr>
        <p:txBody>
          <a:bodyPr/>
          <a:lstStyle/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61E804F-FCCC-64F5-BF59-34EE4B0DD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1167680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C10F8D-4ACD-29DE-BF3F-6824C1E8EE5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7200" y="1508393"/>
            <a:ext cx="8229600" cy="281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4572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ffer com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>
            <a:extLst>
              <a:ext uri="{FF2B5EF4-FFF2-40B4-BE49-F238E27FC236}">
                <a16:creationId xmlns:a16="http://schemas.microsoft.com/office/drawing/2014/main" id="{8A7D6771-8BD6-56F2-C651-0270416CB2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7" y="2385392"/>
            <a:ext cx="4114803" cy="860426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buFont typeface="Arial"/>
              <a:buNone/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A0209106-701E-0FA4-8D66-ECA5A68A87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460479"/>
            <a:ext cx="4114803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  <a:latin typeface="+mj-lt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optional subtitle</a:t>
            </a:r>
          </a:p>
        </p:txBody>
      </p:sp>
      <p:sp>
        <p:nvSpPr>
          <p:cNvPr id="11" name="Presenter and date">
            <a:extLst>
              <a:ext uri="{FF2B5EF4-FFF2-40B4-BE49-F238E27FC236}">
                <a16:creationId xmlns:a16="http://schemas.microsoft.com/office/drawing/2014/main" id="{9E6291D9-FE63-E170-EF88-D3B4E65474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4108905"/>
            <a:ext cx="4114803" cy="215445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None/>
              <a:defRPr sz="11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/>
              <a:t>Presented by: </a:t>
            </a:r>
          </a:p>
          <a:p>
            <a:pPr lvl="0"/>
            <a:endParaRPr lang="en-AU" noProof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F0A24E5-CBCF-AFA0-A6A9-0FB50E5B9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73880" y="1140660"/>
            <a:ext cx="3438016" cy="2591734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Graphic 2">
            <a:extLst>
              <a:ext uri="{FF2B5EF4-FFF2-40B4-BE49-F238E27FC236}">
                <a16:creationId xmlns:a16="http://schemas.microsoft.com/office/drawing/2014/main" id="{18C0A611-8854-0F9A-1E70-8AF35878A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26575" y="870214"/>
            <a:ext cx="3132626" cy="3132626"/>
          </a:xfrm>
          <a:custGeom>
            <a:avLst/>
            <a:gdLst>
              <a:gd name="csX0" fmla="*/ 254154 w 3132626"/>
              <a:gd name="csY0" fmla="*/ 2878473 h 3132626"/>
              <a:gd name="csX1" fmla="*/ 2421296 w 3132626"/>
              <a:gd name="csY1" fmla="*/ 2421296 h 3132626"/>
              <a:gd name="csX2" fmla="*/ 2878473 w 3132626"/>
              <a:gd name="csY2" fmla="*/ 254154 h 3132626"/>
              <a:gd name="csX3" fmla="*/ 711331 w 3132626"/>
              <a:gd name="csY3" fmla="*/ 711331 h 3132626"/>
              <a:gd name="csX4" fmla="*/ 254154 w 3132626"/>
              <a:gd name="csY4" fmla="*/ 2878473 h 31326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132626" h="3132626">
                <a:moveTo>
                  <a:pt x="254154" y="2878473"/>
                </a:moveTo>
                <a:cubicBezTo>
                  <a:pt x="726348" y="3350667"/>
                  <a:pt x="1696598" y="3145994"/>
                  <a:pt x="2421296" y="2421296"/>
                </a:cubicBezTo>
                <a:cubicBezTo>
                  <a:pt x="3145994" y="1696598"/>
                  <a:pt x="3350667" y="726348"/>
                  <a:pt x="2878473" y="254154"/>
                </a:cubicBezTo>
                <a:cubicBezTo>
                  <a:pt x="2406279" y="-218040"/>
                  <a:pt x="1436029" y="-13367"/>
                  <a:pt x="711331" y="711331"/>
                </a:cubicBezTo>
                <a:cubicBezTo>
                  <a:pt x="-13367" y="1436029"/>
                  <a:pt x="-218040" y="2406279"/>
                  <a:pt x="254154" y="2878473"/>
                </a:cubicBezTo>
              </a:path>
            </a:pathLst>
          </a:custGeom>
          <a:noFill/>
          <a:ln w="12063" cap="flat">
            <a:solidFill>
              <a:schemeClr val="accent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C2D177-DDCF-DF00-200F-D918E7206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991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D24D3E9-2B0E-7092-E1D3-465988811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placeholder">
            <a:extLst>
              <a:ext uri="{FF2B5EF4-FFF2-40B4-BE49-F238E27FC236}">
                <a16:creationId xmlns:a16="http://schemas.microsoft.com/office/drawing/2014/main" id="{8A7D6771-8BD6-56F2-C651-0270416CB2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7" y="2530056"/>
            <a:ext cx="8291515" cy="759622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buFont typeface="Arial"/>
              <a:buNone/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A0209106-701E-0FA4-8D66-ECA5A68A87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460479"/>
            <a:ext cx="8291515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  <a:latin typeface="+mj-lt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optional subtitle</a:t>
            </a:r>
          </a:p>
        </p:txBody>
      </p:sp>
      <p:sp>
        <p:nvSpPr>
          <p:cNvPr id="11" name="Presenter and date">
            <a:extLst>
              <a:ext uri="{FF2B5EF4-FFF2-40B4-BE49-F238E27FC236}">
                <a16:creationId xmlns:a16="http://schemas.microsoft.com/office/drawing/2014/main" id="{9E6291D9-FE63-E170-EF88-D3B4E65474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4108905"/>
            <a:ext cx="8291515" cy="215445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None/>
              <a:defRPr sz="11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/>
              <a:t>Presented by: </a:t>
            </a:r>
          </a:p>
          <a:p>
            <a:pPr lvl="0"/>
            <a:endParaRPr lang="en-AU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E19C8E-65A7-0320-1216-B88C04D07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1CC7CC9-ED41-D6FA-B686-3B54DEC7B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7710646" y="4687803"/>
            <a:chExt cx="975015" cy="289704"/>
          </a:xfrm>
        </p:grpSpPr>
        <p:grpSp>
          <p:nvGrpSpPr>
            <p:cNvPr id="5" name="Picture 8">
              <a:extLst>
                <a:ext uri="{FF2B5EF4-FFF2-40B4-BE49-F238E27FC236}">
                  <a16:creationId xmlns:a16="http://schemas.microsoft.com/office/drawing/2014/main" id="{122F4F61-EC67-2134-C575-ED5ECF6B0B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solidFill>
              <a:schemeClr val="tx1"/>
            </a:solidFill>
          </p:grpSpPr>
          <p:grpSp>
            <p:nvGrpSpPr>
              <p:cNvPr id="16" name="Picture 8">
                <a:extLst>
                  <a:ext uri="{FF2B5EF4-FFF2-40B4-BE49-F238E27FC236}">
                    <a16:creationId xmlns:a16="http://schemas.microsoft.com/office/drawing/2014/main" id="{26CAA51A-2BBB-FDFC-CCCC-E1DD8233E8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solidFill>
                <a:schemeClr val="tx1"/>
              </a:solidFill>
            </p:grpSpPr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FF863C46-F346-B4B8-7DCE-925ADA06DE72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F876254-DDF2-88B9-1FF7-8485E678B9F7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C3D6209A-C7DF-5FF4-E92F-CC5C0AD809FB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04E7D6A9-B2D2-880B-0520-4BBF0E453EEF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F6331A6F-1F6D-EBE2-4F9A-F93B8C4972AD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B6502C00-672E-D7AD-3F8B-858ED9E95DA1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ADBD7B8-F329-18F7-E23B-2DD49C5F246B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C98FE053-9F40-2938-FBEF-74B80B8839A4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41A6537D-1EDE-C3AD-33B6-24E832F30120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E0FCFC8-79AE-5662-7733-D2F6EF401809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B1ED01D-57B0-4B38-27DA-D4C81A25AF9B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B20299D-FE15-FD2F-C826-2ABAAAD7DD26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" name="Picture 8">
              <a:extLst>
                <a:ext uri="{FF2B5EF4-FFF2-40B4-BE49-F238E27FC236}">
                  <a16:creationId xmlns:a16="http://schemas.microsoft.com/office/drawing/2014/main" id="{9F5A3EA3-B980-E5D5-CC07-F152478EC5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solidFill>
              <a:schemeClr val="tx1"/>
            </a:solidFill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0AD0E818-8891-5106-2BBE-B92A26A538B0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54ADB34D-C7AC-1AEF-859F-74FFD87B75B6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38837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sketche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84D18E-C2CA-1169-88BB-B7B75C75D5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283B956-AD5F-6D04-C60C-6FD76DA926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61E804F-FCCC-64F5-BF59-34EE4B0DD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4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C10F8D-4ACD-29DE-BF3F-6824C1E8EE5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7200" y="1508393"/>
            <a:ext cx="8229600" cy="281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5488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titl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46E5ED52-30B3-BE25-9332-21A6FE679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039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B97FC-EDBF-F20F-99E4-CBD75B0B1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C7181-667F-C675-9C08-9897FFA38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333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2/3 of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FD2F15C-D9F6-79E3-0853-A5F589E56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ubhead placeholder">
            <a:extLst>
              <a:ext uri="{FF2B5EF4-FFF2-40B4-BE49-F238E27FC236}">
                <a16:creationId xmlns:a16="http://schemas.microsoft.com/office/drawing/2014/main" id="{A74A2D14-92D0-25EA-BDAE-34BF7C66D2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1553B87B-7AFF-7944-B12E-D7F3693BB8B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3"/>
            <a:ext cx="5449625" cy="2667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aption placeholder">
            <a:extLst>
              <a:ext uri="{FF2B5EF4-FFF2-40B4-BE49-F238E27FC236}">
                <a16:creationId xmlns:a16="http://schemas.microsoft.com/office/drawing/2014/main" id="{96972F63-46C7-AEA3-46DC-D60BC24F84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198" y="4341813"/>
            <a:ext cx="5437187" cy="1539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F4FF31-2AE4-F039-5C15-022D284C5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B24F5F-C764-5FFB-250D-85C0F62E2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780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call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27D1CA7-EDEB-3610-52F7-7B6426D27F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BA306589-E832-5282-7364-9B24ED19C8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D821587E-21FB-BC44-BBB2-94A1EF5DB1C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3"/>
            <a:ext cx="5449625" cy="28159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538DE3F4-227D-5ED8-5226-3C6D8FBFA65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202885" y="1508393"/>
            <a:ext cx="2483909" cy="28159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427A184-EBE7-5533-296C-DBF6564E2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F41B99-5A3E-3131-6052-E65D1F2AF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073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78A43DC-F456-9C6E-CF0A-AF863C472E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aption placeholder">
            <a:extLst>
              <a:ext uri="{FF2B5EF4-FFF2-40B4-BE49-F238E27FC236}">
                <a16:creationId xmlns:a16="http://schemas.microsoft.com/office/drawing/2014/main" id="{58E6EFFC-222E-B2D8-58CD-228ACD988E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099" y="1352550"/>
            <a:ext cx="4013900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600"/>
              </a:lnSpc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E9238C80-1851-AD77-C122-38242EC90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4099" y="1713425"/>
            <a:ext cx="4013901" cy="2610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aption placeholder">
            <a:extLst>
              <a:ext uri="{FF2B5EF4-FFF2-40B4-BE49-F238E27FC236}">
                <a16:creationId xmlns:a16="http://schemas.microsoft.com/office/drawing/2014/main" id="{27FFDB53-77B8-F186-6550-A30CF83C9B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2899" y="1352550"/>
            <a:ext cx="4013900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600"/>
              </a:lnSpc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86CB4A19-277A-883C-A98E-DD0E122D105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672899" y="1713425"/>
            <a:ext cx="4013900" cy="2610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3CF50C1-317F-A1F5-F963-9FB813C6D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354D5B1-1A32-08B3-62BF-33D726555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092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subtitle and sketche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80565-89B2-378C-30FA-CAB527EF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478A43DC-F456-9C6E-CF0A-AF863C472E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ubhead placeholder">
            <a:extLst>
              <a:ext uri="{FF2B5EF4-FFF2-40B4-BE49-F238E27FC236}">
                <a16:creationId xmlns:a16="http://schemas.microsoft.com/office/drawing/2014/main" id="{F3EEF300-F8F6-8740-1400-2E8E6FCA99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E9238C80-1851-AD77-C122-38242EC90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4099" y="1508393"/>
            <a:ext cx="4013901" cy="26476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aption placeholder">
            <a:extLst>
              <a:ext uri="{FF2B5EF4-FFF2-40B4-BE49-F238E27FC236}">
                <a16:creationId xmlns:a16="http://schemas.microsoft.com/office/drawing/2014/main" id="{58E6EFFC-222E-B2D8-58CD-228ACD988E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098" y="4341813"/>
            <a:ext cx="4013901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86CB4A19-277A-883C-A98E-DD0E122D105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672897" y="1508393"/>
            <a:ext cx="4013901" cy="26476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aption placeholder">
            <a:extLst>
              <a:ext uri="{FF2B5EF4-FFF2-40B4-BE49-F238E27FC236}">
                <a16:creationId xmlns:a16="http://schemas.microsoft.com/office/drawing/2014/main" id="{27FFDB53-77B8-F186-6550-A30CF83C9B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2897" y="4341813"/>
            <a:ext cx="4013901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E2A5DF1-6EDD-795D-B0DD-947EAA48B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B5E85EC-DC6B-0539-73DF-75FA67FC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2873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02619C0-AEBE-3919-DAB6-6409613C6E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ubhead placeholder">
            <a:extLst>
              <a:ext uri="{FF2B5EF4-FFF2-40B4-BE49-F238E27FC236}">
                <a16:creationId xmlns:a16="http://schemas.microsoft.com/office/drawing/2014/main" id="{3CA7C499-E5ED-F4AB-FCAD-CD15407630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09BE40C7-2417-56E8-24FC-DA9FF99860D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3"/>
            <a:ext cx="2545828" cy="28159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61834C9E-98B2-CD8C-AA0A-1DA16356296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299086" y="1508393"/>
            <a:ext cx="2545828" cy="28159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BEC9AEA6-E903-65D8-B27F-6044273D9DFB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140970" y="1508393"/>
            <a:ext cx="2545828" cy="28159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285B6F-7A23-73F1-099E-AD70CB74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3991A69-333C-1CE1-C865-3CC0512F3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079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objec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5B4089-79C3-6003-0DC6-4259A66D3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8DDF7F1-42A9-84B7-3BC3-011A76BC97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BBE0EB71-5457-15AA-6C6E-C132E696DA9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3951990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" descr="Image placeholder">
            <a:extLst>
              <a:ext uri="{FF2B5EF4-FFF2-40B4-BE49-F238E27FC236}">
                <a16:creationId xmlns:a16="http://schemas.microsoft.com/office/drawing/2014/main" id="{B3171895-91FA-984A-52C9-210E37055A6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6656" y="1508393"/>
            <a:ext cx="3960140" cy="2815956"/>
          </a:xfrm>
          <a:prstGeom prst="roundRect">
            <a:avLst>
              <a:gd name="adj" fmla="val 4172"/>
            </a:avLst>
          </a:prstGeom>
          <a:solidFill>
            <a:schemeClr val="bg1">
              <a:lumMod val="85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52815CA-11DE-C3F9-276C-34778BF0F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7D949FB-2108-2F7F-90F3-EE81E2879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989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object and sketche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076034-18F4-EF79-1AE3-075FD28FD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1" t="1731"/>
          <a:stretch>
            <a:fillRect/>
          </a:stretch>
        </p:blipFill>
        <p:spPr>
          <a:xfrm>
            <a:off x="8451" y="0"/>
            <a:ext cx="9127098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25B4089-79C3-6003-0DC6-4259A66D3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ubhead placeholder">
            <a:extLst>
              <a:ext uri="{FF2B5EF4-FFF2-40B4-BE49-F238E27FC236}">
                <a16:creationId xmlns:a16="http://schemas.microsoft.com/office/drawing/2014/main" id="{663B54C8-9BEF-AA9B-5AFB-AEA4B07ED0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365F77A7-C9B8-1C63-8040-75FC1835C4B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3951990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" descr="Image placeholder">
            <a:extLst>
              <a:ext uri="{FF2B5EF4-FFF2-40B4-BE49-F238E27FC236}">
                <a16:creationId xmlns:a16="http://schemas.microsoft.com/office/drawing/2014/main" id="{5A1FEAC2-7BFF-B2B2-2E42-A49B249966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6656" y="1508393"/>
            <a:ext cx="3960140" cy="2815956"/>
          </a:xfrm>
          <a:prstGeom prst="roundRect">
            <a:avLst>
              <a:gd name="adj" fmla="val 4172"/>
            </a:avLst>
          </a:prstGeom>
          <a:solidFill>
            <a:schemeClr val="bg1">
              <a:lumMod val="85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06A5C7D-1F84-D149-6EFE-842B2F585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13575A3-F067-EA24-D8BD-6F80513A9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8101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half page objec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9B50AAE-14AA-3CA4-4AE3-835BE15BEE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8" y="425736"/>
            <a:ext cx="3951990" cy="549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ubhead placeholder">
            <a:extLst>
              <a:ext uri="{FF2B5EF4-FFF2-40B4-BE49-F238E27FC236}">
                <a16:creationId xmlns:a16="http://schemas.microsoft.com/office/drawing/2014/main" id="{575C2031-DA59-A055-52CC-761A67068B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1132668"/>
            <a:ext cx="395199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2758CEBB-DB2F-17EE-BA62-08822521E9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3951990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" descr="Image placeholder">
            <a:extLst>
              <a:ext uri="{FF2B5EF4-FFF2-40B4-BE49-F238E27FC236}">
                <a16:creationId xmlns:a16="http://schemas.microsoft.com/office/drawing/2014/main" id="{984A6C73-609D-4A15-AB1B-9F5652394E5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1" y="0"/>
            <a:ext cx="4572000" cy="5143499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0E8EA2-E82B-4672-694D-720345411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7AEB557-F875-7E5B-1DF8-C19428A03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141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1/3 objec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00FCB67-5B6B-2216-9504-7BED66175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425872"/>
            <a:ext cx="5425442" cy="2892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ubhead placeholder">
            <a:extLst>
              <a:ext uri="{FF2B5EF4-FFF2-40B4-BE49-F238E27FC236}">
                <a16:creationId xmlns:a16="http://schemas.microsoft.com/office/drawing/2014/main" id="{22901A26-9741-E8EE-2A1E-3420FC22B1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5425442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3653E5CB-B954-B651-AC7B-F991623A5D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5425442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" descr="Image placeholder">
            <a:extLst>
              <a:ext uri="{FF2B5EF4-FFF2-40B4-BE49-F238E27FC236}">
                <a16:creationId xmlns:a16="http://schemas.microsoft.com/office/drawing/2014/main" id="{F7874DD1-0CC4-368A-2336-D7B8829E672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8400" y="0"/>
            <a:ext cx="3045600" cy="5143499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CB710F-3CCF-3B7E-3628-1ABE44D68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A8A89A-9E58-705F-6B28-FD2DC9C7F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6069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86A215D-506C-A26E-5369-01F15C813B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12" name="Agenda placeholder">
            <a:extLst>
              <a:ext uri="{FF2B5EF4-FFF2-40B4-BE49-F238E27FC236}">
                <a16:creationId xmlns:a16="http://schemas.microsoft.com/office/drawing/2014/main" id="{1B8BB3E6-4B98-DE9C-FD65-86C75C7D5E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7" y="1504950"/>
            <a:ext cx="8229601" cy="2819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>
              <a:buClr>
                <a:schemeClr val="tx1"/>
              </a:buClr>
              <a:buFont typeface="+mj-lt"/>
              <a:buAutoNum type="arabicPeriod"/>
              <a:defRPr/>
            </a:lvl1pPr>
            <a:lvl2pPr marL="522281" indent="-342900">
              <a:buFont typeface="+mj-lt"/>
              <a:buAutoNum type="arabicPeriod"/>
              <a:defRPr/>
            </a:lvl2pPr>
            <a:lvl3pPr marL="701662" indent="-342900">
              <a:buFont typeface="+mj-lt"/>
              <a:buAutoNum type="arabicPeriod"/>
              <a:defRPr/>
            </a:lvl3pPr>
            <a:lvl4pPr marL="882631" indent="-342900">
              <a:buFont typeface="+mj-lt"/>
              <a:buAutoNum type="arabicPeriod"/>
              <a:defRPr/>
            </a:lvl4pPr>
            <a:lvl5pPr marL="1054075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FD0C5-A8C0-C757-0E3A-4B8617243E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CDEED3-4ED7-83E9-DDFD-DAEB86E71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935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with sketche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89A397-BFF7-F66A-0AF8-332429A59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86A215D-506C-A26E-5369-01F15C813B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12" name="Agenda placeholder">
            <a:extLst>
              <a:ext uri="{FF2B5EF4-FFF2-40B4-BE49-F238E27FC236}">
                <a16:creationId xmlns:a16="http://schemas.microsoft.com/office/drawing/2014/main" id="{1B8BB3E6-4B98-DE9C-FD65-86C75C7D5E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7" y="1504950"/>
            <a:ext cx="8229601" cy="2819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>
              <a:buClr>
                <a:schemeClr val="tx1"/>
              </a:buClr>
              <a:buFont typeface="+mj-lt"/>
              <a:buAutoNum type="arabicPeriod"/>
              <a:defRPr/>
            </a:lvl1pPr>
            <a:lvl2pPr marL="522281" indent="-342900">
              <a:buFont typeface="+mj-lt"/>
              <a:buAutoNum type="arabicPeriod"/>
              <a:defRPr/>
            </a:lvl2pPr>
            <a:lvl3pPr marL="701662" indent="-342900">
              <a:buFont typeface="+mj-lt"/>
              <a:buAutoNum type="arabicPeriod"/>
              <a:defRPr/>
            </a:lvl3pPr>
            <a:lvl4pPr marL="882631" indent="-342900">
              <a:buFont typeface="+mj-lt"/>
              <a:buAutoNum type="arabicPeriod"/>
              <a:defRPr/>
            </a:lvl4pPr>
            <a:lvl5pPr marL="1054075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7C73477-AE26-FE8C-C7D9-018EF5103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56AD62B-3E3B-B867-E001-AFBB77CA6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372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ith subhea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/>
          <p:cNvSpPr>
            <a:spLocks noGrp="1"/>
          </p:cNvSpPr>
          <p:nvPr>
            <p:ph type="title" hasCustomPrompt="1"/>
          </p:nvPr>
        </p:nvSpPr>
        <p:spPr>
          <a:xfrm>
            <a:off x="457197" y="2155230"/>
            <a:ext cx="8229601" cy="396597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400"/>
              </a:lnSpc>
              <a:defRPr sz="34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7" name="Subhead placeholder">
            <a:extLst>
              <a:ext uri="{FF2B5EF4-FFF2-40B4-BE49-F238E27FC236}">
                <a16:creationId xmlns:a16="http://schemas.microsoft.com/office/drawing/2014/main" id="{1EF4D315-0037-21FE-3F91-14D2D04E7A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198" y="2752292"/>
            <a:ext cx="8229600" cy="270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600"/>
              </a:lnSpc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3626D6-F71A-A6C5-FADC-D0E010342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C04D41-B75D-1285-AA92-EECD26B8D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1349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for longer cop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5187661-3C86-7F12-F92F-AFD20271BA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1875296"/>
            <a:ext cx="5883781" cy="139310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800"/>
              </a:lnSpc>
              <a:defRPr sz="34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quote/lead or other</a:t>
            </a:r>
            <a:br>
              <a:rPr lang="en-US"/>
            </a:br>
            <a:r>
              <a:rPr lang="en-US"/>
              <a:t>text that is in 3 lines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8521EE-C326-976B-69A5-A00E6FC7D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54C7D64-F28B-616F-AB18-2A9E5A08D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726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for longer copy with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C8286D9-35F7-7D06-11A7-849A4DF8E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5187661-3C86-7F12-F92F-AFD20271BA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1875296"/>
            <a:ext cx="5883781" cy="139310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800"/>
              </a:lnSpc>
              <a:defRPr sz="34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quote/lead or other</a:t>
            </a:r>
            <a:br>
              <a:rPr lang="en-US"/>
            </a:br>
            <a:r>
              <a:rPr lang="en-US"/>
              <a:t>text that is in 3 lines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7E48CF-F7EF-9503-0E14-489C1FB58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E29097-003B-62E9-F757-27AEAB8DA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092E77-107C-C74B-E0C5-233C28DC4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7710646" y="4687803"/>
            <a:chExt cx="975015" cy="289704"/>
          </a:xfrm>
        </p:grpSpPr>
        <p:grpSp>
          <p:nvGrpSpPr>
            <p:cNvPr id="5" name="Picture 8">
              <a:extLst>
                <a:ext uri="{FF2B5EF4-FFF2-40B4-BE49-F238E27FC236}">
                  <a16:creationId xmlns:a16="http://schemas.microsoft.com/office/drawing/2014/main" id="{9550E0BF-6779-8792-3CBE-C26FDFF8F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solidFill>
              <a:schemeClr val="tx1"/>
            </a:solidFill>
          </p:grpSpPr>
          <p:grpSp>
            <p:nvGrpSpPr>
              <p:cNvPr id="14" name="Picture 8">
                <a:extLst>
                  <a:ext uri="{FF2B5EF4-FFF2-40B4-BE49-F238E27FC236}">
                    <a16:creationId xmlns:a16="http://schemas.microsoft.com/office/drawing/2014/main" id="{C88D80EE-5E8D-C4B8-F7D4-361B57126E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solidFill>
                <a:schemeClr val="tx1"/>
              </a:solidFill>
            </p:grpSpPr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6E3AF9DF-CF56-8FBE-A4F6-8F53B7F2F9BF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70BF1C94-085B-B6D9-E26C-00E1CDB10DF8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D7828FF1-A4D6-CC2F-90B4-177DF44E22EC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45469A6F-DDBF-2B31-C361-978180844197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F295374C-9F44-D6E6-D810-C493B5FDFAAE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6D6FEB8B-0CB3-8F2B-9117-23A7D06E7030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7B3459A8-BFAB-7E15-A182-9E2F81E3850A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841BB635-FBFE-9E9B-7E85-6349016508F8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81C71A76-1DC4-3A7D-6272-6C984A6F798C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182053C-C37A-6646-9543-445998E43CFE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956CE0B-F99E-9DBF-1FDB-FC768A8A879A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DF39988-B502-193F-586F-98BF7259D712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Picture 8">
              <a:extLst>
                <a:ext uri="{FF2B5EF4-FFF2-40B4-BE49-F238E27FC236}">
                  <a16:creationId xmlns:a16="http://schemas.microsoft.com/office/drawing/2014/main" id="{D2E11641-FA6B-328D-6410-FF70F4E52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solidFill>
              <a:schemeClr val="tx1"/>
            </a:solidFill>
          </p:grpSpPr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74876DB3-4805-877C-6AC8-46EB49B7883B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8F02AD03-1DA5-E4A9-564A-CAD454FA68B7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93863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for longer copy with sketche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7FB687-76FF-D941-E0D1-48A95619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5187661-3C86-7F12-F92F-AFD20271BA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1875296"/>
            <a:ext cx="5883781" cy="139310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800"/>
              </a:lnSpc>
              <a:defRPr sz="34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quote/lead or other</a:t>
            </a:r>
            <a:br>
              <a:rPr lang="en-US"/>
            </a:br>
            <a:r>
              <a:rPr lang="en-US"/>
              <a:t>text that is in 3 lines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C3940-8990-640D-5FE9-500EED7E1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77A5D-3237-2B25-ADF6-410A87590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3349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ing Energy Tech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8E2A70-27FD-7331-D298-00F062D08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BDA8164-F715-E8C8-775C-34E5080D3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60733" y="1262023"/>
            <a:ext cx="1806130" cy="145094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A74126-5639-875C-1C87-CF17CB72DB42}"/>
              </a:ext>
            </a:extLst>
          </p:cNvPr>
          <p:cNvSpPr txBox="1"/>
          <p:nvPr userDrawn="1"/>
        </p:nvSpPr>
        <p:spPr>
          <a:xfrm>
            <a:off x="1630109" y="2233745"/>
            <a:ext cx="588378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b="0" kern="1200" baseline="0">
                <a:solidFill>
                  <a:schemeClr val="tx1"/>
                </a:solidFill>
                <a:latin typeface="+mj-lt"/>
                <a:ea typeface="+mj-ea"/>
                <a:cs typeface="Arial"/>
              </a:rPr>
              <a:t>Advancing Energy</a:t>
            </a:r>
            <a:r>
              <a:rPr lang="en-US" sz="3400" b="0" kern="1200" baseline="0">
                <a:solidFill>
                  <a:schemeClr val="tx1"/>
                </a:solidFill>
                <a:latin typeface="+mj-lt"/>
                <a:ea typeface="+mn-ea"/>
                <a:cs typeface="Arial"/>
              </a:rPr>
              <a:t> </a:t>
            </a:r>
            <a:r>
              <a:rPr lang="en-US" sz="3400" b="0" kern="1200" baseline="0">
                <a:solidFill>
                  <a:schemeClr val="tx1"/>
                </a:solidFill>
                <a:latin typeface="+mj-lt"/>
                <a:ea typeface="+mj-ea"/>
                <a:cs typeface="Arial"/>
              </a:rPr>
              <a:t>Tech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D35692-8A35-2FEA-1996-DE57ED0DB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0C606C-C7E6-2192-B2C7-AEE1819DF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5016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.com capsule" descr="SE.com CTA&#10;">
            <a:hlinkClick r:id="rId2"/>
            <a:extLst>
              <a:ext uri="{FF2B5EF4-FFF2-40B4-BE49-F238E27FC236}">
                <a16:creationId xmlns:a16="http://schemas.microsoft.com/office/drawing/2014/main" id="{E1E1529A-0E44-3BA2-8E24-2790BDA61571}"/>
              </a:ext>
            </a:extLst>
          </p:cNvPr>
          <p:cNvSpPr/>
          <p:nvPr userDrawn="1"/>
        </p:nvSpPr>
        <p:spPr>
          <a:xfrm>
            <a:off x="457198" y="4156075"/>
            <a:ext cx="1103804" cy="323850"/>
          </a:xfrm>
          <a:prstGeom prst="roundRect">
            <a:avLst>
              <a:gd name="adj" fmla="val 50000"/>
            </a:avLst>
          </a:prstGeom>
          <a:noFill/>
          <a:ln w="9525" cap="flat" cmpd="sng" algn="ctr">
            <a:solidFill>
              <a:srgbClr val="3DCD58"/>
            </a:solidFill>
            <a:prstDash val="solid"/>
          </a:ln>
          <a:effectLst/>
        </p:spPr>
        <p:txBody>
          <a:bodyPr lIns="0" tIns="0" rIns="0" bIns="18000" rtlCol="0" anchor="ctr"/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s</a:t>
            </a:r>
            <a:r>
              <a:rPr kumimoji="0" lang="en-PL" sz="1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</a:rPr>
              <a:t>e.com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0DA468-9734-3831-CC35-7DFF4689E082}"/>
              </a:ext>
            </a:extLst>
          </p:cNvPr>
          <p:cNvSpPr txBox="1"/>
          <p:nvPr userDrawn="1"/>
        </p:nvSpPr>
        <p:spPr>
          <a:xfrm>
            <a:off x="2240686" y="4041000"/>
            <a:ext cx="456307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9381" marR="0" lvl="1" indent="0" algn="ctr" defTabSz="44765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500"/>
              </a:spcAft>
              <a:buClr>
                <a:srgbClr val="36C746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  <a:t>©2026 Schneider Electric. All Rights Reserved. </a:t>
            </a:r>
            <a:b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</a:b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  <a:t>Schneider Electric trademark</a:t>
            </a:r>
            <a:r>
              <a:rPr lang="en-US" sz="800">
                <a:solidFill>
                  <a:schemeClr val="tx1"/>
                </a:solidFill>
                <a:latin typeface="+mn-lt"/>
                <a:cs typeface="Arial"/>
              </a:rPr>
              <a:t>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  <a:t>is the property of Schneider Electric, </a:t>
            </a:r>
            <a:b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</a:b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  <a:t>its subsidiaries, and affiliated companies.</a:t>
            </a:r>
            <a:b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</a:b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Arial"/>
              </a:rPr>
              <a:t>All other trademarks are the property of their respective owners</a:t>
            </a:r>
          </a:p>
        </p:txBody>
      </p:sp>
      <p:pic>
        <p:nvPicPr>
          <p:cNvPr id="8" name="facebook icon" descr="Facebook icon">
            <a:hlinkClick r:id="rId3"/>
            <a:extLst>
              <a:ext uri="{FF2B5EF4-FFF2-40B4-BE49-F238E27FC236}">
                <a16:creationId xmlns:a16="http://schemas.microsoft.com/office/drawing/2014/main" id="{7E1C6BE9-7538-6CAC-0B3A-1579B56EEE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3168" y="4217281"/>
            <a:ext cx="201437" cy="201438"/>
          </a:xfrm>
          <a:prstGeom prst="rect">
            <a:avLst/>
          </a:prstGeom>
        </p:spPr>
      </p:pic>
      <p:pic>
        <p:nvPicPr>
          <p:cNvPr id="11" name="Linkedin icon" descr="LinkedIn icon">
            <a:hlinkClick r:id="rId5"/>
            <a:extLst>
              <a:ext uri="{FF2B5EF4-FFF2-40B4-BE49-F238E27FC236}">
                <a16:creationId xmlns:a16="http://schemas.microsoft.com/office/drawing/2014/main" id="{F51D168B-CBC4-E864-5AAA-2E3CAF556C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90131" y="4232776"/>
            <a:ext cx="201437" cy="170448"/>
          </a:xfrm>
          <a:prstGeom prst="rect">
            <a:avLst/>
          </a:prstGeom>
        </p:spPr>
      </p:pic>
      <p:pic>
        <p:nvPicPr>
          <p:cNvPr id="12" name="YouTube icon" descr="YouTube icon">
            <a:hlinkClick r:id="rId7"/>
            <a:extLst>
              <a:ext uri="{FF2B5EF4-FFF2-40B4-BE49-F238E27FC236}">
                <a16:creationId xmlns:a16="http://schemas.microsoft.com/office/drawing/2014/main" id="{68577729-8372-9CDC-3225-4F726E44C9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97094" y="4242028"/>
            <a:ext cx="221581" cy="151942"/>
          </a:xfrm>
          <a:prstGeom prst="rect">
            <a:avLst/>
          </a:prstGeom>
        </p:spPr>
      </p:pic>
      <p:pic>
        <p:nvPicPr>
          <p:cNvPr id="13" name="X icon" descr="Twitter/X icon">
            <a:hlinkClick r:id="rId9"/>
            <a:extLst>
              <a:ext uri="{FF2B5EF4-FFF2-40B4-BE49-F238E27FC236}">
                <a16:creationId xmlns:a16="http://schemas.microsoft.com/office/drawing/2014/main" id="{EAD5DFC1-E4C6-871E-0E68-BB043383E9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926199" y="4226075"/>
            <a:ext cx="179853" cy="183850"/>
          </a:xfrm>
          <a:prstGeom prst="rect">
            <a:avLst/>
          </a:prstGeom>
        </p:spPr>
      </p:pic>
      <p:pic>
        <p:nvPicPr>
          <p:cNvPr id="14" name="Instagram icon" descr="Instagram icon">
            <a:hlinkClick r:id="rId11"/>
            <a:extLst>
              <a:ext uri="{FF2B5EF4-FFF2-40B4-BE49-F238E27FC236}">
                <a16:creationId xmlns:a16="http://schemas.microsoft.com/office/drawing/2014/main" id="{A3B56502-78F0-ECFE-454F-D959B8994B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213576" y="4226075"/>
            <a:ext cx="183849" cy="183850"/>
          </a:xfrm>
          <a:prstGeom prst="rect">
            <a:avLst/>
          </a:prstGeom>
        </p:spPr>
      </p:pic>
      <p:pic>
        <p:nvPicPr>
          <p:cNvPr id="15" name="SE blog icon" descr="SE Blog icon&#10;">
            <a:hlinkClick r:id="rId13"/>
            <a:extLst>
              <a:ext uri="{FF2B5EF4-FFF2-40B4-BE49-F238E27FC236}">
                <a16:creationId xmlns:a16="http://schemas.microsoft.com/office/drawing/2014/main" id="{4A1EF6C2-8985-125D-8994-A171A78159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502951" y="4226075"/>
            <a:ext cx="183849" cy="1838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1B6E44-1B65-91A3-392A-22AB2259F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91568" y="4533443"/>
            <a:ext cx="1652432" cy="610057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B40A7C-7EC2-A650-4496-B60B78E3E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304931" y="2195269"/>
            <a:ext cx="2534135" cy="752962"/>
            <a:chOff x="7710646" y="4687803"/>
            <a:chExt cx="975015" cy="289704"/>
          </a:xfrm>
        </p:grpSpPr>
        <p:grpSp>
          <p:nvGrpSpPr>
            <p:cNvPr id="31" name="Picture 8">
              <a:extLst>
                <a:ext uri="{FF2B5EF4-FFF2-40B4-BE49-F238E27FC236}">
                  <a16:creationId xmlns:a16="http://schemas.microsoft.com/office/drawing/2014/main" id="{1EAEE570-87E4-B61A-EA85-1B9E3C380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solidFill>
              <a:schemeClr val="tx1"/>
            </a:solidFill>
          </p:grpSpPr>
          <p:grpSp>
            <p:nvGrpSpPr>
              <p:cNvPr id="38" name="Picture 8">
                <a:extLst>
                  <a:ext uri="{FF2B5EF4-FFF2-40B4-BE49-F238E27FC236}">
                    <a16:creationId xmlns:a16="http://schemas.microsoft.com/office/drawing/2014/main" id="{B09DEDCD-569D-7773-7597-3A4BCF9F2B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solidFill>
                <a:schemeClr val="tx1"/>
              </a:solidFill>
            </p:grpSpPr>
            <p:sp>
              <p:nvSpPr>
                <p:cNvPr id="40" name="Freeform 39">
                  <a:extLst>
                    <a:ext uri="{FF2B5EF4-FFF2-40B4-BE49-F238E27FC236}">
                      <a16:creationId xmlns:a16="http://schemas.microsoft.com/office/drawing/2014/main" id="{29AB25DD-8639-C0F6-2E53-2CC3B461B5D6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3CBB02FF-E114-AD2A-FCA2-44FC9BF066D1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FF2218AF-B0B2-370D-2913-8628BF558929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231BD74F-85D8-49D4-37ED-073E18B1E228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Freeform 43">
                  <a:extLst>
                    <a:ext uri="{FF2B5EF4-FFF2-40B4-BE49-F238E27FC236}">
                      <a16:creationId xmlns:a16="http://schemas.microsoft.com/office/drawing/2014/main" id="{F97ABAF8-FBB9-91E3-06EA-00B09FA209FE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Freeform 44">
                  <a:extLst>
                    <a:ext uri="{FF2B5EF4-FFF2-40B4-BE49-F238E27FC236}">
                      <a16:creationId xmlns:a16="http://schemas.microsoft.com/office/drawing/2014/main" id="{659FB3AC-5E32-5EA0-F8EE-140215E60831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18C7C338-DE63-EC75-A486-9DDC6FEAF883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FCEAA440-9B2C-A027-4126-BC793A5672AA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75FC3224-D9A8-01B8-F1A8-2436157F28F8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AB02DCC2-32CC-583D-36B5-2EF065DBEFEA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14BADAC-C4C9-E21C-73F8-07D44F52AB27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99AAE8F-001F-9E3E-7BC3-75C47F5AE29B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5" name="Picture 8">
              <a:extLst>
                <a:ext uri="{FF2B5EF4-FFF2-40B4-BE49-F238E27FC236}">
                  <a16:creationId xmlns:a16="http://schemas.microsoft.com/office/drawing/2014/main" id="{1A20161F-011D-1BBF-5418-37E46DE45E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solidFill>
              <a:schemeClr val="tx1"/>
            </a:solidFill>
          </p:grpSpPr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E11A22E8-00CC-9859-708E-D6C54F1050C2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E2402534-E40E-9660-D3E9-F305AB282DBD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4345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>
            <a:extLst>
              <a:ext uri="{FF2B5EF4-FFF2-40B4-BE49-F238E27FC236}">
                <a16:creationId xmlns:a16="http://schemas.microsoft.com/office/drawing/2014/main" id="{8A7D6771-8BD6-56F2-C651-0270416CB2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7" y="2529358"/>
            <a:ext cx="8291515" cy="710404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buFont typeface="Arial"/>
              <a:buNone/>
              <a:defRPr sz="2800" b="0">
                <a:solidFill>
                  <a:schemeClr val="accent5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A0209106-701E-0FA4-8D66-ECA5A68A87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460479"/>
            <a:ext cx="8291515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accent5"/>
                </a:solidFill>
                <a:latin typeface="+mj-lt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optional subtitle</a:t>
            </a:r>
          </a:p>
        </p:txBody>
      </p:sp>
      <p:sp>
        <p:nvSpPr>
          <p:cNvPr id="11" name="Presenter and date">
            <a:extLst>
              <a:ext uri="{FF2B5EF4-FFF2-40B4-BE49-F238E27FC236}">
                <a16:creationId xmlns:a16="http://schemas.microsoft.com/office/drawing/2014/main" id="{9E6291D9-FE63-E170-EF88-D3B4E65474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4108905"/>
            <a:ext cx="8291515" cy="215445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None/>
              <a:defRPr sz="1100" baseline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/>
              <a:t>Presented by: </a:t>
            </a:r>
          </a:p>
          <a:p>
            <a:pPr lvl="0"/>
            <a:endParaRPr lang="en-AU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68E0CD-5241-CF25-0D1A-1451CD3AB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2336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D0D8A4D-3C08-ED9C-B2F5-76F635F375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61E804F-FCCC-64F5-BF59-34EE4B0DD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4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C10F8D-4ACD-29DE-BF3F-6824C1E8EE5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7200" y="1508393"/>
            <a:ext cx="8229600" cy="281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520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wo 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46E5ED52-30B3-BE25-9332-21A6FE679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425871"/>
            <a:ext cx="8229601" cy="612036"/>
          </a:xfrm>
        </p:spPr>
        <p:txBody>
          <a:bodyPr/>
          <a:lstStyle/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61E804F-FCCC-64F5-BF59-34EE4B0DD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1167680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C10F8D-4ACD-29DE-BF3F-6824C1E8EE5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7200" y="1508393"/>
            <a:ext cx="8229600" cy="281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054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ffer co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>
            <a:extLst>
              <a:ext uri="{FF2B5EF4-FFF2-40B4-BE49-F238E27FC236}">
                <a16:creationId xmlns:a16="http://schemas.microsoft.com/office/drawing/2014/main" id="{8A7D6771-8BD6-56F2-C651-0270416CB2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7" y="2395330"/>
            <a:ext cx="4114803" cy="850487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buFont typeface="Arial"/>
              <a:buNone/>
              <a:defRPr sz="2800" b="0">
                <a:solidFill>
                  <a:schemeClr val="accent5"/>
                </a:solidFill>
              </a:defRPr>
            </a:lvl1pPr>
          </a:lstStyle>
          <a:p>
            <a:r>
              <a:rPr lang="en-US"/>
              <a:t>Presentation 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A0209106-701E-0FA4-8D66-ECA5A68A87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460479"/>
            <a:ext cx="4114803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accent5"/>
                </a:solidFill>
                <a:latin typeface="+mj-lt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optional subtitle</a:t>
            </a:r>
          </a:p>
        </p:txBody>
      </p:sp>
      <p:sp>
        <p:nvSpPr>
          <p:cNvPr id="11" name="Presenter and date">
            <a:extLst>
              <a:ext uri="{FF2B5EF4-FFF2-40B4-BE49-F238E27FC236}">
                <a16:creationId xmlns:a16="http://schemas.microsoft.com/office/drawing/2014/main" id="{9E6291D9-FE63-E170-EF88-D3B4E65474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4108905"/>
            <a:ext cx="4114803" cy="215445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None/>
              <a:defRPr sz="1100" baseline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/>
              <a:t>Presented by: </a:t>
            </a:r>
          </a:p>
          <a:p>
            <a:pPr lvl="0"/>
            <a:endParaRPr lang="en-AU" noProof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F0A24E5-CBCF-AFA0-A6A9-0FB50E5B9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73880" y="1140660"/>
            <a:ext cx="3438016" cy="2591734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Graphic 2">
            <a:extLst>
              <a:ext uri="{FF2B5EF4-FFF2-40B4-BE49-F238E27FC236}">
                <a16:creationId xmlns:a16="http://schemas.microsoft.com/office/drawing/2014/main" id="{18C0A611-8854-0F9A-1E70-8AF35878A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26575" y="870214"/>
            <a:ext cx="3132626" cy="3132626"/>
          </a:xfrm>
          <a:custGeom>
            <a:avLst/>
            <a:gdLst>
              <a:gd name="csX0" fmla="*/ 254154 w 3132626"/>
              <a:gd name="csY0" fmla="*/ 2878473 h 3132626"/>
              <a:gd name="csX1" fmla="*/ 2421296 w 3132626"/>
              <a:gd name="csY1" fmla="*/ 2421296 h 3132626"/>
              <a:gd name="csX2" fmla="*/ 2878473 w 3132626"/>
              <a:gd name="csY2" fmla="*/ 254154 h 3132626"/>
              <a:gd name="csX3" fmla="*/ 711331 w 3132626"/>
              <a:gd name="csY3" fmla="*/ 711331 h 3132626"/>
              <a:gd name="csX4" fmla="*/ 254154 w 3132626"/>
              <a:gd name="csY4" fmla="*/ 2878473 h 31326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132626" h="3132626">
                <a:moveTo>
                  <a:pt x="254154" y="2878473"/>
                </a:moveTo>
                <a:cubicBezTo>
                  <a:pt x="726348" y="3350667"/>
                  <a:pt x="1696598" y="3145994"/>
                  <a:pt x="2421296" y="2421296"/>
                </a:cubicBezTo>
                <a:cubicBezTo>
                  <a:pt x="3145994" y="1696598"/>
                  <a:pt x="3350667" y="726348"/>
                  <a:pt x="2878473" y="254154"/>
                </a:cubicBezTo>
                <a:cubicBezTo>
                  <a:pt x="2406279" y="-218040"/>
                  <a:pt x="1436029" y="-13367"/>
                  <a:pt x="711331" y="711331"/>
                </a:cubicBezTo>
                <a:cubicBezTo>
                  <a:pt x="-13367" y="1436029"/>
                  <a:pt x="-218040" y="2406279"/>
                  <a:pt x="254154" y="2878473"/>
                </a:cubicBezTo>
              </a:path>
            </a:pathLst>
          </a:custGeom>
          <a:noFill/>
          <a:ln w="12063" cap="flat">
            <a:solidFill>
              <a:schemeClr val="accent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C2D177-DDCF-DF00-200F-D918E7206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84766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D24D3E9-2B0E-7092-E1D3-465988811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  <a:solidFill>
            <a:schemeClr val="tx1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placeholder">
            <a:extLst>
              <a:ext uri="{FF2B5EF4-FFF2-40B4-BE49-F238E27FC236}">
                <a16:creationId xmlns:a16="http://schemas.microsoft.com/office/drawing/2014/main" id="{8A7D6771-8BD6-56F2-C651-0270416CB2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7" y="2530056"/>
            <a:ext cx="8291515" cy="759622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buFont typeface="Arial"/>
              <a:buNone/>
              <a:defRPr sz="2800" b="0">
                <a:solidFill>
                  <a:schemeClr val="accent5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A0209106-701E-0FA4-8D66-ECA5A68A87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460479"/>
            <a:ext cx="8291515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accent5"/>
                </a:solidFill>
                <a:latin typeface="+mj-lt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optional subtitle</a:t>
            </a:r>
          </a:p>
        </p:txBody>
      </p:sp>
      <p:sp>
        <p:nvSpPr>
          <p:cNvPr id="11" name="Presenter and date">
            <a:extLst>
              <a:ext uri="{FF2B5EF4-FFF2-40B4-BE49-F238E27FC236}">
                <a16:creationId xmlns:a16="http://schemas.microsoft.com/office/drawing/2014/main" id="{9E6291D9-FE63-E170-EF88-D3B4E65474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4108905"/>
            <a:ext cx="8291515" cy="215445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None/>
              <a:defRPr sz="1100" baseline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/>
              <a:t>Presented by: </a:t>
            </a:r>
          </a:p>
          <a:p>
            <a:pPr lvl="0"/>
            <a:endParaRPr lang="en-AU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E19C8E-65A7-0320-1216-B88C04D07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E96673-3026-B840-9C59-93FD6995C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7710646" y="4687803"/>
            <a:chExt cx="975015" cy="289704"/>
          </a:xfrm>
        </p:grpSpPr>
        <p:grpSp>
          <p:nvGrpSpPr>
            <p:cNvPr id="5" name="Picture 8">
              <a:extLst>
                <a:ext uri="{FF2B5EF4-FFF2-40B4-BE49-F238E27FC236}">
                  <a16:creationId xmlns:a16="http://schemas.microsoft.com/office/drawing/2014/main" id="{AC9891B7-CD5F-B619-B7F8-D8B9A9D40F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solidFill>
              <a:schemeClr val="tx1"/>
            </a:solidFill>
          </p:grpSpPr>
          <p:grpSp>
            <p:nvGrpSpPr>
              <p:cNvPr id="16" name="Picture 8">
                <a:extLst>
                  <a:ext uri="{FF2B5EF4-FFF2-40B4-BE49-F238E27FC236}">
                    <a16:creationId xmlns:a16="http://schemas.microsoft.com/office/drawing/2014/main" id="{05BBA14B-4EDA-0F99-E3D8-C2711838D7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solidFill>
                <a:schemeClr val="tx1"/>
              </a:solidFill>
            </p:grpSpPr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014866C1-4CCD-980B-B08A-E8D0AB7957A9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89A36E02-08A6-AE08-E4A9-4BA34762C990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8B03C43B-04FE-7DFF-AFF7-BF3A896AD244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6781A352-1B08-D3A7-F593-1BFA9CC815A0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A41114E0-F8D4-A454-1455-CF8AB9BDAF2C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C01FA979-3694-8694-A7A5-EBB9A33CE906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E4C9BF2E-673B-3219-AC1D-CE67999E72B7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0B16557A-BB7E-3CF6-264F-4D882E1A0A77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6186B922-D5AC-525B-9E95-441437578298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D02797E-A62B-9AEA-AF94-2E87AAEE9A48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CC6953F-FE05-06D1-A405-677876F9D5AD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2B23AF1-D0CB-2133-42ED-41A081E1743B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" name="Picture 8">
              <a:extLst>
                <a:ext uri="{FF2B5EF4-FFF2-40B4-BE49-F238E27FC236}">
                  <a16:creationId xmlns:a16="http://schemas.microsoft.com/office/drawing/2014/main" id="{27381D6C-820A-8651-E6FC-5EDE610690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solidFill>
              <a:schemeClr val="tx1"/>
            </a:solidFill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E2197DDE-8E60-B8C4-CBF5-5FB316A85F3D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FCC3E01E-C5DF-F102-0DD9-BF03EF03ED39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00920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84D18E-C2CA-1169-88BB-B7B75C75D5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83B956-AD5F-6D04-C60C-6FD76DA926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61E804F-FCCC-64F5-BF59-34EE4B0DD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4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C10F8D-4ACD-29DE-BF3F-6824C1E8EE5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7200" y="1508393"/>
            <a:ext cx="8229600" cy="281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23391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46E5ED52-30B3-BE25-9332-21A6FE679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670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B97FC-EDBF-F20F-99E4-CBD75B0B1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C7181-667F-C675-9C08-9897FFA38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832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2/3 of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FD2F15C-D9F6-79E3-0853-A5F589E56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ubhead placeholder">
            <a:extLst>
              <a:ext uri="{FF2B5EF4-FFF2-40B4-BE49-F238E27FC236}">
                <a16:creationId xmlns:a16="http://schemas.microsoft.com/office/drawing/2014/main" id="{A74A2D14-92D0-25EA-BDAE-34BF7C66D2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1553B87B-7AFF-7944-B12E-D7F3693BB8B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3"/>
            <a:ext cx="5449625" cy="2667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aption placeholder">
            <a:extLst>
              <a:ext uri="{FF2B5EF4-FFF2-40B4-BE49-F238E27FC236}">
                <a16:creationId xmlns:a16="http://schemas.microsoft.com/office/drawing/2014/main" id="{96972F63-46C7-AEA3-46DC-D60BC24F84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198" y="4341813"/>
            <a:ext cx="5437187" cy="1539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F4FF31-2AE4-F039-5C15-022D284C5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B24F5F-C764-5FFB-250D-85C0F62E2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0580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27D1CA7-EDEB-3610-52F7-7B6426D27F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BA306589-E832-5282-7364-9B24ED19C8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D821587E-21FB-BC44-BBB2-94A1EF5DB1C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3"/>
            <a:ext cx="5449625" cy="28159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538DE3F4-227D-5ED8-5226-3C6D8FBFA65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202885" y="1508393"/>
            <a:ext cx="2483909" cy="28159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427A184-EBE7-5533-296C-DBF6564E2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F41B99-5A3E-3131-6052-E65D1F2AF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635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78A43DC-F456-9C6E-CF0A-AF863C472E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aption placeholder">
            <a:extLst>
              <a:ext uri="{FF2B5EF4-FFF2-40B4-BE49-F238E27FC236}">
                <a16:creationId xmlns:a16="http://schemas.microsoft.com/office/drawing/2014/main" id="{58E6EFFC-222E-B2D8-58CD-228ACD988E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099" y="1352550"/>
            <a:ext cx="4013900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600"/>
              </a:lnSpc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E9238C80-1851-AD77-C122-38242EC90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4099" y="1713425"/>
            <a:ext cx="4013901" cy="2610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aption placeholder">
            <a:extLst>
              <a:ext uri="{FF2B5EF4-FFF2-40B4-BE49-F238E27FC236}">
                <a16:creationId xmlns:a16="http://schemas.microsoft.com/office/drawing/2014/main" id="{27FFDB53-77B8-F186-6550-A30CF83C9B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2899" y="1352550"/>
            <a:ext cx="4013900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600"/>
              </a:lnSpc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86CB4A19-277A-883C-A98E-DD0E122D105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672899" y="1713425"/>
            <a:ext cx="4013900" cy="2610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3CF50C1-317F-A1F5-F963-9FB813C6D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354D5B1-1A32-08B3-62BF-33D726555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56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subtitle and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80565-89B2-378C-30FA-CAB527EF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478A43DC-F456-9C6E-CF0A-AF863C472E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ubhead placeholder">
            <a:extLst>
              <a:ext uri="{FF2B5EF4-FFF2-40B4-BE49-F238E27FC236}">
                <a16:creationId xmlns:a16="http://schemas.microsoft.com/office/drawing/2014/main" id="{F3EEF300-F8F6-8740-1400-2E8E6FCA99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E9238C80-1851-AD77-C122-38242EC90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4099" y="1508393"/>
            <a:ext cx="4013901" cy="26476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aption placeholder">
            <a:extLst>
              <a:ext uri="{FF2B5EF4-FFF2-40B4-BE49-F238E27FC236}">
                <a16:creationId xmlns:a16="http://schemas.microsoft.com/office/drawing/2014/main" id="{58E6EFFC-222E-B2D8-58CD-228ACD988E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098" y="4341813"/>
            <a:ext cx="4013901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86CB4A19-277A-883C-A98E-DD0E122D105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672897" y="1508393"/>
            <a:ext cx="4013901" cy="26476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aption placeholder">
            <a:extLst>
              <a:ext uri="{FF2B5EF4-FFF2-40B4-BE49-F238E27FC236}">
                <a16:creationId xmlns:a16="http://schemas.microsoft.com/office/drawing/2014/main" id="{27FFDB53-77B8-F186-6550-A30CF83C9B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2897" y="4341813"/>
            <a:ext cx="4013901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E2A5DF1-6EDD-795D-B0DD-947EAA48B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B5E85EC-DC6B-0539-73DF-75FA67FC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0012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02619C0-AEBE-3919-DAB6-6409613C6E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ubhead placeholder">
            <a:extLst>
              <a:ext uri="{FF2B5EF4-FFF2-40B4-BE49-F238E27FC236}">
                <a16:creationId xmlns:a16="http://schemas.microsoft.com/office/drawing/2014/main" id="{3CA7C499-E5ED-F4AB-FCAD-CD15407630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09BE40C7-2417-56E8-24FC-DA9FF99860D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3"/>
            <a:ext cx="2545828" cy="28159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61834C9E-98B2-CD8C-AA0A-1DA16356296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299086" y="1508393"/>
            <a:ext cx="2545828" cy="28159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BEC9AEA6-E903-65D8-B27F-6044273D9DFB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140970" y="1508393"/>
            <a:ext cx="2545828" cy="28159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285B6F-7A23-73F1-099E-AD70CB74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3991A69-333C-1CE1-C865-3CC0512F3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610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5B4089-79C3-6003-0DC6-4259A66D3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8DDF7F1-42A9-84B7-3BC3-011A76BC97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BBE0EB71-5457-15AA-6C6E-C132E696DA9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3951990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" descr="Image placeholder">
            <a:extLst>
              <a:ext uri="{FF2B5EF4-FFF2-40B4-BE49-F238E27FC236}">
                <a16:creationId xmlns:a16="http://schemas.microsoft.com/office/drawing/2014/main" id="{B3171895-91FA-984A-52C9-210E37055A6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6656" y="1508393"/>
            <a:ext cx="3960140" cy="2815956"/>
          </a:xfrm>
          <a:prstGeom prst="roundRect">
            <a:avLst>
              <a:gd name="adj" fmla="val 4172"/>
            </a:avLst>
          </a:prstGeom>
          <a:solidFill>
            <a:schemeClr val="tx1">
              <a:lumMod val="50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52815CA-11DE-C3F9-276C-34778BF0F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7D949FB-2108-2F7F-90F3-EE81E2879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10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object and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076034-18F4-EF79-1AE3-075FD28FD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1" y="0"/>
            <a:ext cx="9127098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25B4089-79C3-6003-0DC6-4259A66D3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ubhead placeholder">
            <a:extLst>
              <a:ext uri="{FF2B5EF4-FFF2-40B4-BE49-F238E27FC236}">
                <a16:creationId xmlns:a16="http://schemas.microsoft.com/office/drawing/2014/main" id="{663B54C8-9BEF-AA9B-5AFB-AEA4B07ED0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365F77A7-C9B8-1C63-8040-75FC1835C4B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3951990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" descr="Image placeholder">
            <a:extLst>
              <a:ext uri="{FF2B5EF4-FFF2-40B4-BE49-F238E27FC236}">
                <a16:creationId xmlns:a16="http://schemas.microsoft.com/office/drawing/2014/main" id="{5A1FEAC2-7BFF-B2B2-2E42-A49B249966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6656" y="1508393"/>
            <a:ext cx="3960140" cy="2815956"/>
          </a:xfrm>
          <a:prstGeom prst="roundRect">
            <a:avLst>
              <a:gd name="adj" fmla="val 4172"/>
            </a:avLst>
          </a:prstGeom>
          <a:solidFill>
            <a:schemeClr val="tx1">
              <a:lumMod val="50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06A5C7D-1F84-D149-6EFE-842B2F585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13575A3-F067-EA24-D8BD-6F80513A9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719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half page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9B50AAE-14AA-3CA4-4AE3-835BE15BEE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8" y="425736"/>
            <a:ext cx="3951990" cy="549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ubhead placeholder">
            <a:extLst>
              <a:ext uri="{FF2B5EF4-FFF2-40B4-BE49-F238E27FC236}">
                <a16:creationId xmlns:a16="http://schemas.microsoft.com/office/drawing/2014/main" id="{575C2031-DA59-A055-52CC-761A67068B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1132668"/>
            <a:ext cx="395199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2758CEBB-DB2F-17EE-BA62-08822521E9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3951990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" descr="Image placeholder">
            <a:extLst>
              <a:ext uri="{FF2B5EF4-FFF2-40B4-BE49-F238E27FC236}">
                <a16:creationId xmlns:a16="http://schemas.microsoft.com/office/drawing/2014/main" id="{984A6C73-609D-4A15-AB1B-9F5652394E5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1" y="0"/>
            <a:ext cx="4572000" cy="5143499"/>
          </a:xfrm>
          <a:prstGeom prst="rect">
            <a:avLst/>
          </a:prstGeom>
          <a:solidFill>
            <a:schemeClr val="tx1">
              <a:lumMod val="50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0E8EA2-E82B-4672-694D-720345411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7AEB557-F875-7E5B-1DF8-C19428A03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589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1/3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00FCB67-5B6B-2216-9504-7BED66175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425872"/>
            <a:ext cx="5425442" cy="2892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ubhead placeholder">
            <a:extLst>
              <a:ext uri="{FF2B5EF4-FFF2-40B4-BE49-F238E27FC236}">
                <a16:creationId xmlns:a16="http://schemas.microsoft.com/office/drawing/2014/main" id="{22901A26-9741-E8EE-2A1E-3420FC22B1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5425442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3653E5CB-B954-B651-AC7B-F991623A5D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5425442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" descr="Image placeholder">
            <a:extLst>
              <a:ext uri="{FF2B5EF4-FFF2-40B4-BE49-F238E27FC236}">
                <a16:creationId xmlns:a16="http://schemas.microsoft.com/office/drawing/2014/main" id="{F7874DD1-0CC4-368A-2336-D7B8829E672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8400" y="0"/>
            <a:ext cx="3045600" cy="5143499"/>
          </a:xfrm>
          <a:prstGeom prst="rect">
            <a:avLst/>
          </a:prstGeom>
          <a:solidFill>
            <a:schemeClr val="tx1">
              <a:lumMod val="50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CB710F-3CCF-3B7E-3628-1ABE44D68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A8A89A-9E58-705F-6B28-FD2DC9C7F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49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86A215D-506C-A26E-5369-01F15C813B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12" name="Agenda placeholder">
            <a:extLst>
              <a:ext uri="{FF2B5EF4-FFF2-40B4-BE49-F238E27FC236}">
                <a16:creationId xmlns:a16="http://schemas.microsoft.com/office/drawing/2014/main" id="{1B8BB3E6-4B98-DE9C-FD65-86C75C7D5E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7" y="1504950"/>
            <a:ext cx="8229601" cy="2819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>
              <a:buClr>
                <a:schemeClr val="accent1"/>
              </a:buClr>
              <a:buFont typeface="+mj-lt"/>
              <a:buAutoNum type="arabicPeriod"/>
              <a:defRPr/>
            </a:lvl1pPr>
            <a:lvl2pPr marL="522281" indent="-342900">
              <a:buFont typeface="+mj-lt"/>
              <a:buAutoNum type="arabicPeriod"/>
              <a:defRPr/>
            </a:lvl2pPr>
            <a:lvl3pPr marL="701662" indent="-342900">
              <a:buFont typeface="+mj-lt"/>
              <a:buAutoNum type="arabicPeriod"/>
              <a:defRPr/>
            </a:lvl3pPr>
            <a:lvl4pPr marL="882631" indent="-342900">
              <a:buFont typeface="+mj-lt"/>
              <a:buAutoNum type="arabicPeriod"/>
              <a:defRPr/>
            </a:lvl4pPr>
            <a:lvl5pPr marL="1054075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FD0C5-A8C0-C757-0E3A-4B8617243E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CDEED3-4ED7-83E9-DDFD-DAEB86E71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36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with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89A397-BFF7-F66A-0AF8-332429A59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86A215D-506C-A26E-5369-01F15C813B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12" name="Agenda placeholder">
            <a:extLst>
              <a:ext uri="{FF2B5EF4-FFF2-40B4-BE49-F238E27FC236}">
                <a16:creationId xmlns:a16="http://schemas.microsoft.com/office/drawing/2014/main" id="{1B8BB3E6-4B98-DE9C-FD65-86C75C7D5E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7" y="1504950"/>
            <a:ext cx="8229601" cy="2819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>
              <a:buClr>
                <a:schemeClr val="accent1"/>
              </a:buClr>
              <a:buFont typeface="+mj-lt"/>
              <a:buAutoNum type="arabicPeriod"/>
              <a:defRPr/>
            </a:lvl1pPr>
            <a:lvl2pPr marL="522281" indent="-342900">
              <a:buFont typeface="+mj-lt"/>
              <a:buAutoNum type="arabicPeriod"/>
              <a:defRPr/>
            </a:lvl2pPr>
            <a:lvl3pPr marL="701662" indent="-342900">
              <a:buFont typeface="+mj-lt"/>
              <a:buAutoNum type="arabicPeriod"/>
              <a:defRPr/>
            </a:lvl3pPr>
            <a:lvl4pPr marL="882631" indent="-342900">
              <a:buFont typeface="+mj-lt"/>
              <a:buAutoNum type="arabicPeriod"/>
              <a:defRPr/>
            </a:lvl4pPr>
            <a:lvl5pPr marL="1054075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7C73477-AE26-FE8C-C7D9-018EF5103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56AD62B-3E3B-B867-E001-AFBB77CA6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95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/>
          <p:cNvSpPr>
            <a:spLocks noGrp="1"/>
          </p:cNvSpPr>
          <p:nvPr>
            <p:ph type="title" hasCustomPrompt="1"/>
          </p:nvPr>
        </p:nvSpPr>
        <p:spPr>
          <a:xfrm>
            <a:off x="457197" y="2155230"/>
            <a:ext cx="8229601" cy="396597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400"/>
              </a:lnSpc>
              <a:defRPr sz="3400" b="0" baseline="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7" name="Subhead placeholder">
            <a:extLst>
              <a:ext uri="{FF2B5EF4-FFF2-40B4-BE49-F238E27FC236}">
                <a16:creationId xmlns:a16="http://schemas.microsoft.com/office/drawing/2014/main" id="{1EF4D315-0037-21FE-3F91-14D2D04E7A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198" y="2752292"/>
            <a:ext cx="8229600" cy="270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600"/>
              </a:lnSpc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3626D6-F71A-A6C5-FADC-D0E010342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C04D41-B75D-1285-AA92-EECD26B8D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639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for longer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5187661-3C86-7F12-F92F-AFD20271BA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1875296"/>
            <a:ext cx="5883781" cy="139310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800"/>
              </a:lnSpc>
              <a:defRPr sz="3400" b="0" baseline="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quote/lead or other</a:t>
            </a:r>
            <a:br>
              <a:rPr lang="en-US"/>
            </a:br>
            <a:r>
              <a:rPr lang="en-US"/>
              <a:t>text that is in 3 lines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8521EE-C326-976B-69A5-A00E6FC7D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54C7D64-F28B-616F-AB18-2A9E5A08D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7444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for longer copy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C8286D9-35F7-7D06-11A7-849A4DF8E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  <a:solidFill>
            <a:schemeClr val="tx1">
              <a:lumMod val="50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5187661-3C86-7F12-F92F-AFD20271BA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1875296"/>
            <a:ext cx="5883781" cy="139310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800"/>
              </a:lnSpc>
              <a:defRPr sz="3400" b="0" baseline="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quote/lead or other</a:t>
            </a:r>
            <a:br>
              <a:rPr lang="en-US"/>
            </a:br>
            <a:r>
              <a:rPr lang="en-US"/>
              <a:t>text that is in 3 lines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7E48CF-F7EF-9503-0E14-489C1FB58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E29097-003B-62E9-F757-27AEAB8DA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3E0295E-CBCC-23CC-EDF4-96EBAEE65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7710646" y="4687803"/>
            <a:chExt cx="975015" cy="289704"/>
          </a:xfrm>
        </p:grpSpPr>
        <p:grpSp>
          <p:nvGrpSpPr>
            <p:cNvPr id="5" name="Picture 8">
              <a:extLst>
                <a:ext uri="{FF2B5EF4-FFF2-40B4-BE49-F238E27FC236}">
                  <a16:creationId xmlns:a16="http://schemas.microsoft.com/office/drawing/2014/main" id="{7B9A8E15-B436-7833-2DE3-6A7CB204B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solidFill>
              <a:schemeClr val="tx1"/>
            </a:solidFill>
          </p:grpSpPr>
          <p:grpSp>
            <p:nvGrpSpPr>
              <p:cNvPr id="14" name="Picture 8">
                <a:extLst>
                  <a:ext uri="{FF2B5EF4-FFF2-40B4-BE49-F238E27FC236}">
                    <a16:creationId xmlns:a16="http://schemas.microsoft.com/office/drawing/2014/main" id="{FA790AEB-2C2E-A5CD-5E94-057B09A622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solidFill>
                <a:schemeClr val="tx1"/>
              </a:solidFill>
            </p:grpSpPr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A99C3390-98B6-96DF-1FB3-A216CC1E02FE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08DD100-2705-9992-41D4-FFB86AEC879F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C036368F-A75A-22B3-653A-081756EF3EDB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43D6619B-57EE-4E5E-EE31-A7669A1E3D02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39F9BDB7-76A0-0F6D-C17C-2A8E1069BC27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096F02EA-7157-7561-4BED-975A8AA64D71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F1AC0E5-B39A-B90B-848C-BA81095ACFDC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EF85CFCE-B23B-511F-71BC-E980CBCD6407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CB476467-11CC-707E-46B0-28C22F463060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1B8C6DC-5BDC-CEBD-82AE-93B8FD7BC770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8553786-DC70-5B38-9983-25A718CC8F7A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177F697B-672E-754C-9624-4647875387EC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Picture 8">
              <a:extLst>
                <a:ext uri="{FF2B5EF4-FFF2-40B4-BE49-F238E27FC236}">
                  <a16:creationId xmlns:a16="http://schemas.microsoft.com/office/drawing/2014/main" id="{A736556C-FEBB-4F4E-815E-41C3741F5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solidFill>
              <a:schemeClr val="tx1"/>
            </a:solidFill>
          </p:grpSpPr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C2D7085A-C3E6-D45C-CEDB-071675B80B2A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C79B56AF-6F91-51EE-784B-1A5A1765EFA2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51233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for longer copy with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7FB687-76FF-D941-E0D1-48A95619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5187661-3C86-7F12-F92F-AFD20271BA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1875296"/>
            <a:ext cx="5883781" cy="139310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800"/>
              </a:lnSpc>
              <a:defRPr sz="3400" b="0" baseline="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quote/lead or other</a:t>
            </a:r>
            <a:br>
              <a:rPr lang="en-US"/>
            </a:br>
            <a:r>
              <a:rPr lang="en-US"/>
              <a:t>text that is in 3 lines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C3940-8990-640D-5FE9-500EED7E1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77A5D-3237-2B25-ADF6-410A87590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6338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ing Energy Tec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8E2A70-27FD-7331-D298-00F062D08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BDA8164-F715-E8C8-775C-34E5080D3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60733" y="1262023"/>
            <a:ext cx="1806130" cy="145094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A74126-5639-875C-1C87-CF17CB72DB42}"/>
              </a:ext>
            </a:extLst>
          </p:cNvPr>
          <p:cNvSpPr txBox="1"/>
          <p:nvPr userDrawn="1"/>
        </p:nvSpPr>
        <p:spPr>
          <a:xfrm>
            <a:off x="1630109" y="2233745"/>
            <a:ext cx="588378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b="0" kern="1200" baseline="0">
                <a:solidFill>
                  <a:schemeClr val="accent5"/>
                </a:solidFill>
                <a:latin typeface="+mj-lt"/>
                <a:ea typeface="+mj-ea"/>
                <a:cs typeface="Arial"/>
              </a:rPr>
              <a:t>Advancing Energy</a:t>
            </a:r>
            <a:r>
              <a:rPr lang="en-US" sz="3400" b="0" kern="1200" baseline="0">
                <a:solidFill>
                  <a:schemeClr val="accent5"/>
                </a:solidFill>
                <a:latin typeface="+mj-lt"/>
                <a:ea typeface="+mn-ea"/>
                <a:cs typeface="Arial"/>
              </a:rPr>
              <a:t> </a:t>
            </a:r>
            <a:r>
              <a:rPr lang="en-US" sz="3400" b="0" kern="1200" baseline="0">
                <a:solidFill>
                  <a:schemeClr val="accent5"/>
                </a:solidFill>
                <a:latin typeface="+mj-lt"/>
                <a:ea typeface="+mj-ea"/>
                <a:cs typeface="Arial"/>
              </a:rPr>
              <a:t>Tech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D35692-8A35-2FEA-1996-DE57ED0DB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0C606C-C7E6-2192-B2C7-AEE1819DF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752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.com capsule" descr="SE.com CTA&#10;">
            <a:hlinkClick r:id="rId2"/>
            <a:extLst>
              <a:ext uri="{FF2B5EF4-FFF2-40B4-BE49-F238E27FC236}">
                <a16:creationId xmlns:a16="http://schemas.microsoft.com/office/drawing/2014/main" id="{E1E1529A-0E44-3BA2-8E24-2790BDA61571}"/>
              </a:ext>
            </a:extLst>
          </p:cNvPr>
          <p:cNvSpPr/>
          <p:nvPr userDrawn="1"/>
        </p:nvSpPr>
        <p:spPr>
          <a:xfrm>
            <a:off x="457198" y="4156075"/>
            <a:ext cx="1103804" cy="323850"/>
          </a:xfrm>
          <a:prstGeom prst="roundRect">
            <a:avLst>
              <a:gd name="adj" fmla="val 50000"/>
            </a:avLst>
          </a:prstGeom>
          <a:noFill/>
          <a:ln w="9525" cap="flat" cmpd="sng" algn="ctr">
            <a:solidFill>
              <a:srgbClr val="3DCD58"/>
            </a:solidFill>
            <a:prstDash val="solid"/>
          </a:ln>
          <a:effectLst/>
        </p:spPr>
        <p:txBody>
          <a:bodyPr lIns="0" tIns="0" rIns="0" bIns="18000" rtlCol="0" anchor="ctr"/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</a:rPr>
              <a:t>s</a:t>
            </a:r>
            <a:r>
              <a:rPr kumimoji="0" lang="en-PL" sz="1400" b="0" i="0" u="none" strike="noStrike" kern="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</a:rPr>
              <a:t>e.com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0DA468-9734-3831-CC35-7DFF4689E082}"/>
              </a:ext>
            </a:extLst>
          </p:cNvPr>
          <p:cNvSpPr txBox="1"/>
          <p:nvPr userDrawn="1"/>
        </p:nvSpPr>
        <p:spPr>
          <a:xfrm>
            <a:off x="2240686" y="4041000"/>
            <a:ext cx="456307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9381" marR="0" lvl="1" indent="0" algn="ctr" defTabSz="44765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500"/>
              </a:spcAft>
              <a:buClr>
                <a:srgbClr val="36C746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  <a:t>©2026 Schneider Electric. All Rights Reserved. </a:t>
            </a:r>
            <a:b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</a:b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  <a:t>Schneider Electric trademark</a:t>
            </a:r>
            <a:r>
              <a:rPr lang="en-US" sz="800">
                <a:solidFill>
                  <a:schemeClr val="accent5"/>
                </a:solidFill>
                <a:latin typeface="+mn-lt"/>
                <a:cs typeface="Arial"/>
              </a:rPr>
              <a:t>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  <a:t>is the property of Schneider Electric, </a:t>
            </a:r>
            <a:b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</a:b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  <a:t>its subsidiaries, and affiliated companies.</a:t>
            </a:r>
            <a:b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</a:b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  <a:t>All other trademarks are the property of their respective owners</a:t>
            </a:r>
          </a:p>
        </p:txBody>
      </p:sp>
      <p:pic>
        <p:nvPicPr>
          <p:cNvPr id="8" name="facebook icon" descr="Facebook icon">
            <a:hlinkClick r:id="rId3"/>
            <a:extLst>
              <a:ext uri="{FF2B5EF4-FFF2-40B4-BE49-F238E27FC236}">
                <a16:creationId xmlns:a16="http://schemas.microsoft.com/office/drawing/2014/main" id="{7E1C6BE9-7538-6CAC-0B3A-1579B56EEE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3168" y="4217281"/>
            <a:ext cx="201437" cy="201438"/>
          </a:xfrm>
          <a:prstGeom prst="rect">
            <a:avLst/>
          </a:prstGeom>
        </p:spPr>
      </p:pic>
      <p:pic>
        <p:nvPicPr>
          <p:cNvPr id="11" name="Linkedin icon" descr="LinkedIn icon">
            <a:hlinkClick r:id="rId5"/>
            <a:extLst>
              <a:ext uri="{FF2B5EF4-FFF2-40B4-BE49-F238E27FC236}">
                <a16:creationId xmlns:a16="http://schemas.microsoft.com/office/drawing/2014/main" id="{F51D168B-CBC4-E864-5AAA-2E3CAF556C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290131" y="4232776"/>
            <a:ext cx="201437" cy="170448"/>
          </a:xfrm>
          <a:prstGeom prst="rect">
            <a:avLst/>
          </a:prstGeom>
        </p:spPr>
      </p:pic>
      <p:pic>
        <p:nvPicPr>
          <p:cNvPr id="12" name="YouTube icon" descr="YouTube icon">
            <a:hlinkClick r:id="rId7"/>
            <a:extLst>
              <a:ext uri="{FF2B5EF4-FFF2-40B4-BE49-F238E27FC236}">
                <a16:creationId xmlns:a16="http://schemas.microsoft.com/office/drawing/2014/main" id="{68577729-8372-9CDC-3225-4F726E44C9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597094" y="4242028"/>
            <a:ext cx="221581" cy="151942"/>
          </a:xfrm>
          <a:prstGeom prst="rect">
            <a:avLst/>
          </a:prstGeom>
        </p:spPr>
      </p:pic>
      <p:pic>
        <p:nvPicPr>
          <p:cNvPr id="13" name="X icon" descr="Twitter/X icon">
            <a:hlinkClick r:id="rId9"/>
            <a:extLst>
              <a:ext uri="{FF2B5EF4-FFF2-40B4-BE49-F238E27FC236}">
                <a16:creationId xmlns:a16="http://schemas.microsoft.com/office/drawing/2014/main" id="{EAD5DFC1-E4C6-871E-0E68-BB043383E9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926199" y="4226075"/>
            <a:ext cx="179853" cy="183850"/>
          </a:xfrm>
          <a:prstGeom prst="rect">
            <a:avLst/>
          </a:prstGeom>
        </p:spPr>
      </p:pic>
      <p:pic>
        <p:nvPicPr>
          <p:cNvPr id="14" name="Instagram icon" descr="Instagram icon">
            <a:hlinkClick r:id="rId11"/>
            <a:extLst>
              <a:ext uri="{FF2B5EF4-FFF2-40B4-BE49-F238E27FC236}">
                <a16:creationId xmlns:a16="http://schemas.microsoft.com/office/drawing/2014/main" id="{A3B56502-78F0-ECFE-454F-D959B8994B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213576" y="4226075"/>
            <a:ext cx="183849" cy="183850"/>
          </a:xfrm>
          <a:prstGeom prst="rect">
            <a:avLst/>
          </a:prstGeom>
        </p:spPr>
      </p:pic>
      <p:pic>
        <p:nvPicPr>
          <p:cNvPr id="15" name="SE blog icon" descr="SE Blog icon&#10;">
            <a:hlinkClick r:id="rId13"/>
            <a:extLst>
              <a:ext uri="{FF2B5EF4-FFF2-40B4-BE49-F238E27FC236}">
                <a16:creationId xmlns:a16="http://schemas.microsoft.com/office/drawing/2014/main" id="{4A1EF6C2-8985-125D-8994-A171A78159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502951" y="4226075"/>
            <a:ext cx="183849" cy="1838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1B6E44-1B65-91A3-392A-22AB2259F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91568" y="4533443"/>
            <a:ext cx="1652432" cy="6100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7869316-9FAE-9172-6242-EC933F7A6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304931" y="2195269"/>
            <a:ext cx="2534135" cy="752962"/>
            <a:chOff x="7710646" y="4687803"/>
            <a:chExt cx="975015" cy="289704"/>
          </a:xfrm>
          <a:solidFill>
            <a:schemeClr val="bg2"/>
          </a:solidFill>
        </p:grpSpPr>
        <p:grpSp>
          <p:nvGrpSpPr>
            <p:cNvPr id="4" name="Picture 8">
              <a:extLst>
                <a:ext uri="{FF2B5EF4-FFF2-40B4-BE49-F238E27FC236}">
                  <a16:creationId xmlns:a16="http://schemas.microsoft.com/office/drawing/2014/main" id="{31555BAA-F314-223F-19E4-3A93B47EFB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grpFill/>
          </p:grpSpPr>
          <p:grpSp>
            <p:nvGrpSpPr>
              <p:cNvPr id="20" name="Picture 8">
                <a:extLst>
                  <a:ext uri="{FF2B5EF4-FFF2-40B4-BE49-F238E27FC236}">
                    <a16:creationId xmlns:a16="http://schemas.microsoft.com/office/drawing/2014/main" id="{DCD588CC-2453-4C2C-F50D-026C2A594D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grpFill/>
            </p:grpSpPr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CF7ED38A-88F8-4D93-C399-B5E93A98F28F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20911740-B90E-34BD-F3CD-80AC2BCEFBCE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21C263D3-26BB-2A19-DD41-2664426EDC21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BA98DFB3-2168-6C2F-5708-6BEF77F4278F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E5032BB9-E117-0C09-960A-E55F503826BA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F175B213-6689-FC4F-DAEC-1145C1D2D30C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288B6E91-942B-F78A-CCAE-69037F6B745C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D6D25D7B-A544-DF1B-7928-89ECF8E63B68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grpFill/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63AAE4A0-C3F0-079B-E6B9-B4414D3814C6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grpFill/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E998296-CE33-9725-CAEB-AE4755A5584D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grpFill/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6244A1C-9871-30B3-E2D2-41A5FCEDF8CB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grpFill/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7FA99D3-4A11-562D-AC95-1DB737358B05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grpFill/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" name="Picture 8">
              <a:extLst>
                <a:ext uri="{FF2B5EF4-FFF2-40B4-BE49-F238E27FC236}">
                  <a16:creationId xmlns:a16="http://schemas.microsoft.com/office/drawing/2014/main" id="{4C8FCE02-4FC2-3FE7-B1BE-D6C5BF659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grpFill/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E8E078D7-2569-90DE-5EEA-3158A77B1A90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grpFill/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5B540775-490A-399B-ECFA-CD830384C19E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grpFill/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93698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EF2642-A114-AFE4-0E53-8C3246A1C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6" t="3889" r="827" b="422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itle placeholder">
            <a:extLst>
              <a:ext uri="{FF2B5EF4-FFF2-40B4-BE49-F238E27FC236}">
                <a16:creationId xmlns:a16="http://schemas.microsoft.com/office/drawing/2014/main" id="{8A7D6771-8BD6-56F2-C651-0270416CB2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7" y="2529358"/>
            <a:ext cx="8291515" cy="710404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buFont typeface="Arial"/>
              <a:buNone/>
              <a:defRPr sz="2800" b="0">
                <a:solidFill>
                  <a:schemeClr val="accent5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A0209106-701E-0FA4-8D66-ECA5A68A87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460479"/>
            <a:ext cx="8291515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accent5"/>
                </a:solidFill>
                <a:latin typeface="+mj-lt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optional subtitle</a:t>
            </a:r>
          </a:p>
        </p:txBody>
      </p:sp>
      <p:sp>
        <p:nvSpPr>
          <p:cNvPr id="11" name="Presenter and date">
            <a:extLst>
              <a:ext uri="{FF2B5EF4-FFF2-40B4-BE49-F238E27FC236}">
                <a16:creationId xmlns:a16="http://schemas.microsoft.com/office/drawing/2014/main" id="{9E6291D9-FE63-E170-EF88-D3B4E65474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4108905"/>
            <a:ext cx="8291515" cy="215445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None/>
              <a:defRPr sz="1100" baseline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/>
              <a:t>Presented by: </a:t>
            </a:r>
          </a:p>
          <a:p>
            <a:pPr lvl="0"/>
            <a:endParaRPr lang="en-AU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68E0CD-5241-CF25-0D1A-1451CD3AB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941FFD5-511F-9291-335C-F1780A2E2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7710646" y="4687803"/>
            <a:chExt cx="975015" cy="289704"/>
          </a:xfrm>
        </p:grpSpPr>
        <p:grpSp>
          <p:nvGrpSpPr>
            <p:cNvPr id="27" name="Picture 8">
              <a:extLst>
                <a:ext uri="{FF2B5EF4-FFF2-40B4-BE49-F238E27FC236}">
                  <a16:creationId xmlns:a16="http://schemas.microsoft.com/office/drawing/2014/main" id="{DDAD8115-CD20-8582-097E-4AF379D8D9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solidFill>
              <a:schemeClr val="tx1"/>
            </a:solidFill>
          </p:grpSpPr>
          <p:grpSp>
            <p:nvGrpSpPr>
              <p:cNvPr id="34" name="Picture 8">
                <a:extLst>
                  <a:ext uri="{FF2B5EF4-FFF2-40B4-BE49-F238E27FC236}">
                    <a16:creationId xmlns:a16="http://schemas.microsoft.com/office/drawing/2014/main" id="{B097CECA-4AE3-8361-9171-9418285B32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solidFill>
                <a:schemeClr val="tx1"/>
              </a:solidFill>
            </p:grpSpPr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7ED4BD44-2DC6-FD17-5310-887CE1DC9AAF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10C6F0C9-0ABD-E43D-2E37-F6EA195F3C36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Freeform 37">
                  <a:extLst>
                    <a:ext uri="{FF2B5EF4-FFF2-40B4-BE49-F238E27FC236}">
                      <a16:creationId xmlns:a16="http://schemas.microsoft.com/office/drawing/2014/main" id="{4D048E2F-76E6-515E-71B2-552876AABFFF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Freeform 38">
                  <a:extLst>
                    <a:ext uri="{FF2B5EF4-FFF2-40B4-BE49-F238E27FC236}">
                      <a16:creationId xmlns:a16="http://schemas.microsoft.com/office/drawing/2014/main" id="{8443DA47-C36E-366E-D896-D4ECC5C00FF3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" name="Freeform 39">
                  <a:extLst>
                    <a:ext uri="{FF2B5EF4-FFF2-40B4-BE49-F238E27FC236}">
                      <a16:creationId xmlns:a16="http://schemas.microsoft.com/office/drawing/2014/main" id="{DDC1E867-9BAB-965A-371B-B27B84023AF2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247897DF-E543-DC81-C349-79AF24FBCA1E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14DB8947-0699-2AE1-D07D-4157B9A8572A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90E78B46-3637-997C-81AF-06E70DF98920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AB19736B-5AEA-9E4D-5366-15F81570BD6B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361BA47-A4E8-6F4C-2D0D-FE8FE010D260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33506D36-73D3-BA40-FF9C-EE7AB0E45560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2D976B3E-9747-D353-5C6A-32C51F20276A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1" name="Picture 8">
              <a:extLst>
                <a:ext uri="{FF2B5EF4-FFF2-40B4-BE49-F238E27FC236}">
                  <a16:creationId xmlns:a16="http://schemas.microsoft.com/office/drawing/2014/main" id="{92EF1D42-58E5-8861-D7AD-00015214E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solidFill>
              <a:schemeClr val="tx1"/>
            </a:solidFill>
          </p:grpSpPr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BD0A8182-FE36-91A5-FCB7-D4ABA2998DF9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6737FABA-9100-0C62-58C1-F7C37F6C8632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04052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D0D8A4D-3C08-ED9C-B2F5-76F635F375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61E804F-FCCC-64F5-BF59-34EE4B0DD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4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C10F8D-4ACD-29DE-BF3F-6824C1E8EE5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7200" y="1508393"/>
            <a:ext cx="8229600" cy="281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515429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wo 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46E5ED52-30B3-BE25-9332-21A6FE679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425871"/>
            <a:ext cx="8229601" cy="612036"/>
          </a:xfrm>
        </p:spPr>
        <p:txBody>
          <a:bodyPr/>
          <a:lstStyle/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61E804F-FCCC-64F5-BF59-34EE4B0DD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1167680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C10F8D-4ACD-29DE-BF3F-6824C1E8EE5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7200" y="1508393"/>
            <a:ext cx="8229600" cy="281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0845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ffer co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>
            <a:extLst>
              <a:ext uri="{FF2B5EF4-FFF2-40B4-BE49-F238E27FC236}">
                <a16:creationId xmlns:a16="http://schemas.microsoft.com/office/drawing/2014/main" id="{8A7D6771-8BD6-56F2-C651-0270416CB2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7" y="2365514"/>
            <a:ext cx="4114803" cy="880304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buFont typeface="Arial"/>
              <a:buNone/>
              <a:defRPr sz="2800" b="0">
                <a:solidFill>
                  <a:schemeClr val="accent5"/>
                </a:solidFill>
              </a:defRPr>
            </a:lvl1pPr>
          </a:lstStyle>
          <a:p>
            <a:r>
              <a:rPr lang="en-US"/>
              <a:t>Presentation 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A0209106-701E-0FA4-8D66-ECA5A68A87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460479"/>
            <a:ext cx="4114803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accent5"/>
                </a:solidFill>
                <a:latin typeface="+mj-lt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optional subtitle</a:t>
            </a:r>
          </a:p>
        </p:txBody>
      </p:sp>
      <p:sp>
        <p:nvSpPr>
          <p:cNvPr id="11" name="Presenter and date">
            <a:extLst>
              <a:ext uri="{FF2B5EF4-FFF2-40B4-BE49-F238E27FC236}">
                <a16:creationId xmlns:a16="http://schemas.microsoft.com/office/drawing/2014/main" id="{9E6291D9-FE63-E170-EF88-D3B4E65474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4108905"/>
            <a:ext cx="4114803" cy="215445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None/>
              <a:defRPr sz="1100" baseline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/>
              <a:t>Presented by: </a:t>
            </a:r>
          </a:p>
          <a:p>
            <a:pPr lvl="0"/>
            <a:endParaRPr lang="en-AU" noProof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F0A24E5-CBCF-AFA0-A6A9-0FB50E5B9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73880" y="1140660"/>
            <a:ext cx="3438016" cy="2591734"/>
          </a:xfrm>
          <a:noFill/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Graphic 2">
            <a:extLst>
              <a:ext uri="{FF2B5EF4-FFF2-40B4-BE49-F238E27FC236}">
                <a16:creationId xmlns:a16="http://schemas.microsoft.com/office/drawing/2014/main" id="{18C0A611-8854-0F9A-1E70-8AF35878A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026575" y="870214"/>
            <a:ext cx="3132626" cy="3132626"/>
          </a:xfrm>
          <a:custGeom>
            <a:avLst/>
            <a:gdLst>
              <a:gd name="csX0" fmla="*/ 254154 w 3132626"/>
              <a:gd name="csY0" fmla="*/ 2878473 h 3132626"/>
              <a:gd name="csX1" fmla="*/ 2421296 w 3132626"/>
              <a:gd name="csY1" fmla="*/ 2421296 h 3132626"/>
              <a:gd name="csX2" fmla="*/ 2878473 w 3132626"/>
              <a:gd name="csY2" fmla="*/ 254154 h 3132626"/>
              <a:gd name="csX3" fmla="*/ 711331 w 3132626"/>
              <a:gd name="csY3" fmla="*/ 711331 h 3132626"/>
              <a:gd name="csX4" fmla="*/ 254154 w 3132626"/>
              <a:gd name="csY4" fmla="*/ 2878473 h 31326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132626" h="3132626">
                <a:moveTo>
                  <a:pt x="254154" y="2878473"/>
                </a:moveTo>
                <a:cubicBezTo>
                  <a:pt x="726348" y="3350667"/>
                  <a:pt x="1696598" y="3145994"/>
                  <a:pt x="2421296" y="2421296"/>
                </a:cubicBezTo>
                <a:cubicBezTo>
                  <a:pt x="3145994" y="1696598"/>
                  <a:pt x="3350667" y="726348"/>
                  <a:pt x="2878473" y="254154"/>
                </a:cubicBezTo>
                <a:cubicBezTo>
                  <a:pt x="2406279" y="-218040"/>
                  <a:pt x="1436029" y="-13367"/>
                  <a:pt x="711331" y="711331"/>
                </a:cubicBezTo>
                <a:cubicBezTo>
                  <a:pt x="-13367" y="1436029"/>
                  <a:pt x="-218040" y="2406279"/>
                  <a:pt x="254154" y="2878473"/>
                </a:cubicBezTo>
              </a:path>
            </a:pathLst>
          </a:custGeom>
          <a:noFill/>
          <a:ln w="12063" cap="flat">
            <a:solidFill>
              <a:schemeClr val="accent1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C2D177-DDCF-DF00-200F-D918E7206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32983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D24D3E9-2B0E-7092-E1D3-465988811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  <a:solidFill>
            <a:schemeClr val="tx1">
              <a:lumMod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placeholder">
            <a:extLst>
              <a:ext uri="{FF2B5EF4-FFF2-40B4-BE49-F238E27FC236}">
                <a16:creationId xmlns:a16="http://schemas.microsoft.com/office/drawing/2014/main" id="{8A7D6771-8BD6-56F2-C651-0270416CB2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197" y="2530056"/>
            <a:ext cx="8291515" cy="759622"/>
          </a:xfrm>
          <a:prstGeom prst="rect">
            <a:avLst/>
          </a:prstGeom>
        </p:spPr>
        <p:txBody>
          <a:bodyPr wrap="none" lIns="0" tIns="0" rIns="0" bIns="0" anchor="b" anchorCtr="0">
            <a:noAutofit/>
          </a:bodyPr>
          <a:lstStyle>
            <a:lvl1pPr marL="0" indent="0" algn="l">
              <a:lnSpc>
                <a:spcPts val="3200"/>
              </a:lnSpc>
              <a:buFont typeface="Arial"/>
              <a:buNone/>
              <a:defRPr sz="2800" b="0">
                <a:solidFill>
                  <a:schemeClr val="accent5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0" name="Subtitle placeholder">
            <a:extLst>
              <a:ext uri="{FF2B5EF4-FFF2-40B4-BE49-F238E27FC236}">
                <a16:creationId xmlns:a16="http://schemas.microsoft.com/office/drawing/2014/main" id="{A0209106-701E-0FA4-8D66-ECA5A68A87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460479"/>
            <a:ext cx="8291515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 baseline="0">
                <a:solidFill>
                  <a:schemeClr val="accent5"/>
                </a:solidFill>
                <a:latin typeface="+mj-lt"/>
              </a:defRPr>
            </a:lvl1pPr>
            <a:lvl2pPr marL="4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optional subtitle</a:t>
            </a:r>
          </a:p>
        </p:txBody>
      </p:sp>
      <p:sp>
        <p:nvSpPr>
          <p:cNvPr id="11" name="Presenter and date">
            <a:extLst>
              <a:ext uri="{FF2B5EF4-FFF2-40B4-BE49-F238E27FC236}">
                <a16:creationId xmlns:a16="http://schemas.microsoft.com/office/drawing/2014/main" id="{9E6291D9-FE63-E170-EF88-D3B4E65474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198" y="4108905"/>
            <a:ext cx="8291515" cy="215445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None/>
              <a:defRPr sz="1100" baseline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AU" noProof="0"/>
              <a:t>Presented by: </a:t>
            </a:r>
          </a:p>
          <a:p>
            <a:pPr lvl="0"/>
            <a:endParaRPr lang="en-AU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E19C8E-65A7-0320-1216-B88C04D07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2AB0EF-B763-13BC-189E-A46AC7B6F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7710646" y="4687803"/>
            <a:chExt cx="975015" cy="289704"/>
          </a:xfrm>
        </p:grpSpPr>
        <p:grpSp>
          <p:nvGrpSpPr>
            <p:cNvPr id="5" name="Picture 8">
              <a:extLst>
                <a:ext uri="{FF2B5EF4-FFF2-40B4-BE49-F238E27FC236}">
                  <a16:creationId xmlns:a16="http://schemas.microsoft.com/office/drawing/2014/main" id="{19645BDB-0DA8-4003-B6BC-B49A1EE662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solidFill>
              <a:schemeClr val="tx1"/>
            </a:solidFill>
          </p:grpSpPr>
          <p:grpSp>
            <p:nvGrpSpPr>
              <p:cNvPr id="16" name="Picture 8">
                <a:extLst>
                  <a:ext uri="{FF2B5EF4-FFF2-40B4-BE49-F238E27FC236}">
                    <a16:creationId xmlns:a16="http://schemas.microsoft.com/office/drawing/2014/main" id="{14307C07-5D67-00A1-B10B-5C8B166BD0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solidFill>
                <a:schemeClr val="tx1"/>
              </a:solidFill>
            </p:grpSpPr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B038545C-81F5-149A-8556-E6AC9B06C0A5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83A8FE5D-6BE9-123E-B64F-EAA8C0040139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96E06B62-9D21-CF71-2EE3-EA8DC52C0F58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3AC8AA93-57B7-3A25-DE25-EBB8CA0174FC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085932C9-A958-0956-8C6E-D051A8395799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486BFF7E-39C6-73BA-88C9-2E07F88EC662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6608C1B-DB00-EF1A-1D76-A2373114E04E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E51096A3-535B-D125-795A-304B0E13427C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D6C0B44D-7961-1CD5-B758-0086EF076DA4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855903F-D404-E90D-8856-F707D6BCF2B6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F24FC8B-6D7C-2BF7-AEA3-3C937C864C4F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ABBD12A-1D5C-276E-7812-CC4AA9C62321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" name="Picture 8">
              <a:extLst>
                <a:ext uri="{FF2B5EF4-FFF2-40B4-BE49-F238E27FC236}">
                  <a16:creationId xmlns:a16="http://schemas.microsoft.com/office/drawing/2014/main" id="{8A695A7C-DFD8-6767-8B52-DEE72673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solidFill>
              <a:schemeClr val="tx1"/>
            </a:solidFill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2CAAC340-262F-EF3F-CA7C-129F7F4CD838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DF9DAAC4-6F67-F4BD-ED4F-F044C8BEB649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21825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84D18E-C2CA-1169-88BB-B7B75C75D5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83B956-AD5F-6D04-C60C-6FD76DA926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61E804F-FCCC-64F5-BF59-34EE4B0DD6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4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C10F8D-4ACD-29DE-BF3F-6824C1E8EE5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7200" y="1508393"/>
            <a:ext cx="8229600" cy="28159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9809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46E5ED52-30B3-BE25-9332-21A6FE679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A388EF9-D7B6-AA54-5A20-313BF28B4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6ACB27-722A-4BA5-592A-D2ADB9271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4696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DD95CC-33E4-2547-EC3A-85A1C4D75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B97FC-EDBF-F20F-99E4-CBD75B0B1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0C7181-667F-C675-9C08-9897FFA38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A2ED88F-146C-B167-81BA-A81A0D972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7710646" y="4687803"/>
            <a:chExt cx="975015" cy="289704"/>
          </a:xfrm>
        </p:grpSpPr>
        <p:grpSp>
          <p:nvGrpSpPr>
            <p:cNvPr id="5" name="Picture 8">
              <a:extLst>
                <a:ext uri="{FF2B5EF4-FFF2-40B4-BE49-F238E27FC236}">
                  <a16:creationId xmlns:a16="http://schemas.microsoft.com/office/drawing/2014/main" id="{6E02C3CF-66C3-019F-E134-8ABBC5486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solidFill>
              <a:schemeClr val="tx1"/>
            </a:solidFill>
          </p:grpSpPr>
          <p:grpSp>
            <p:nvGrpSpPr>
              <p:cNvPr id="14" name="Picture 8">
                <a:extLst>
                  <a:ext uri="{FF2B5EF4-FFF2-40B4-BE49-F238E27FC236}">
                    <a16:creationId xmlns:a16="http://schemas.microsoft.com/office/drawing/2014/main" id="{170AEF10-FA86-6B7A-31A4-F03E45FB71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solidFill>
                <a:schemeClr val="tx1"/>
              </a:solidFill>
            </p:grpSpPr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8CFDF687-2E59-351C-810C-08D851192BE4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3AF152DE-05D0-EE78-F3E4-93074EFAEFE8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310B9328-43DA-2A5F-5EC8-71572AC77240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374F88FF-9815-35FD-65D1-ACE172B2C5AD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0CFA771F-C9B9-623C-665A-621BAC39E4E3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49002B5E-A125-3708-2170-2C85103EB7F0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C466E0B9-9B06-C0CB-EA2E-DE65FBFF6586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5F14D65C-C2C2-F0E1-5E66-E370DCEC5C7E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C8090CCD-4BF2-7002-9D5B-2AAF3D05441C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29D2C28-B41D-14BB-A484-BEF3A22746B5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C2C1330-F3E4-05AB-8F2D-25EA1BD7B0A2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A9A9E23-62DE-398F-73F0-8FF454872FE5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Picture 8">
              <a:extLst>
                <a:ext uri="{FF2B5EF4-FFF2-40B4-BE49-F238E27FC236}">
                  <a16:creationId xmlns:a16="http://schemas.microsoft.com/office/drawing/2014/main" id="{1BB50EB6-4073-1DD4-1C30-0DAE5C384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solidFill>
              <a:schemeClr val="tx1"/>
            </a:solidFill>
          </p:grpSpPr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BF857A6F-7A9A-9895-CEFA-C04FFE18000C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7C4C68A7-AA97-E244-2711-3777040B4C32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0242778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2/3 of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FD2F15C-D9F6-79E3-0853-A5F589E56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ubhead placeholder">
            <a:extLst>
              <a:ext uri="{FF2B5EF4-FFF2-40B4-BE49-F238E27FC236}">
                <a16:creationId xmlns:a16="http://schemas.microsoft.com/office/drawing/2014/main" id="{A74A2D14-92D0-25EA-BDAE-34BF7C66D2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1553B87B-7AFF-7944-B12E-D7F3693BB8B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3"/>
            <a:ext cx="5449625" cy="26671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aption placeholder">
            <a:extLst>
              <a:ext uri="{FF2B5EF4-FFF2-40B4-BE49-F238E27FC236}">
                <a16:creationId xmlns:a16="http://schemas.microsoft.com/office/drawing/2014/main" id="{96972F63-46C7-AEA3-46DC-D60BC24F84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198" y="4341813"/>
            <a:ext cx="5437187" cy="1539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F4FF31-2AE4-F039-5C15-022D284C5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B24F5F-C764-5FFB-250D-85C0F62E2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69691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27D1CA7-EDEB-3610-52F7-7B6426D27F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BA306589-E832-5282-7364-9B24ED19C8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D821587E-21FB-BC44-BBB2-94A1EF5DB1C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3"/>
            <a:ext cx="5449625" cy="28159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538DE3F4-227D-5ED8-5226-3C6D8FBFA655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202885" y="1508393"/>
            <a:ext cx="2483909" cy="28159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427A184-EBE7-5533-296C-DBF6564E2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F41B99-5A3E-3131-6052-E65D1F2AF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55807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78A43DC-F456-9C6E-CF0A-AF863C472E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aption placeholder">
            <a:extLst>
              <a:ext uri="{FF2B5EF4-FFF2-40B4-BE49-F238E27FC236}">
                <a16:creationId xmlns:a16="http://schemas.microsoft.com/office/drawing/2014/main" id="{58E6EFFC-222E-B2D8-58CD-228ACD988E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099" y="1352550"/>
            <a:ext cx="4013900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600"/>
              </a:lnSpc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E9238C80-1851-AD77-C122-38242EC90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4099" y="1713425"/>
            <a:ext cx="4013901" cy="2610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aption placeholder">
            <a:extLst>
              <a:ext uri="{FF2B5EF4-FFF2-40B4-BE49-F238E27FC236}">
                <a16:creationId xmlns:a16="http://schemas.microsoft.com/office/drawing/2014/main" id="{27FFDB53-77B8-F186-6550-A30CF83C9B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2899" y="1352550"/>
            <a:ext cx="4013900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600"/>
              </a:lnSpc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86CB4A19-277A-883C-A98E-DD0E122D105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672899" y="1713425"/>
            <a:ext cx="4013900" cy="26109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3CF50C1-317F-A1F5-F963-9FB813C6D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354D5B1-1A32-08B3-62BF-33D726555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6347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subtitle and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80565-89B2-378C-30FA-CAB527EF1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478A43DC-F456-9C6E-CF0A-AF863C472E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ubhead placeholder">
            <a:extLst>
              <a:ext uri="{FF2B5EF4-FFF2-40B4-BE49-F238E27FC236}">
                <a16:creationId xmlns:a16="http://schemas.microsoft.com/office/drawing/2014/main" id="{F3EEF300-F8F6-8740-1400-2E8E6FCA99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E9238C80-1851-AD77-C122-38242EC901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4099" y="1508393"/>
            <a:ext cx="4013901" cy="26476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aption placeholder">
            <a:extLst>
              <a:ext uri="{FF2B5EF4-FFF2-40B4-BE49-F238E27FC236}">
                <a16:creationId xmlns:a16="http://schemas.microsoft.com/office/drawing/2014/main" id="{58E6EFFC-222E-B2D8-58CD-228ACD988E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098" y="4341813"/>
            <a:ext cx="4013901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86CB4A19-277A-883C-A98E-DD0E122D105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672897" y="1508393"/>
            <a:ext cx="4013901" cy="26476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aption placeholder">
            <a:extLst>
              <a:ext uri="{FF2B5EF4-FFF2-40B4-BE49-F238E27FC236}">
                <a16:creationId xmlns:a16="http://schemas.microsoft.com/office/drawing/2014/main" id="{27FFDB53-77B8-F186-6550-A30CF83C9B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2897" y="4341813"/>
            <a:ext cx="4013901" cy="1587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300"/>
              </a:lnSpc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E2A5DF1-6EDD-795D-B0DD-947EAA48B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B5E85EC-DC6B-0539-73DF-75FA67FC5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41251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02619C0-AEBE-3919-DAB6-6409613C6E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ubhead placeholder">
            <a:extLst>
              <a:ext uri="{FF2B5EF4-FFF2-40B4-BE49-F238E27FC236}">
                <a16:creationId xmlns:a16="http://schemas.microsoft.com/office/drawing/2014/main" id="{3CA7C499-E5ED-F4AB-FCAD-CD15407630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09BE40C7-2417-56E8-24FC-DA9FF99860D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3"/>
            <a:ext cx="2545828" cy="28159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">
            <a:extLst>
              <a:ext uri="{FF2B5EF4-FFF2-40B4-BE49-F238E27FC236}">
                <a16:creationId xmlns:a16="http://schemas.microsoft.com/office/drawing/2014/main" id="{61834C9E-98B2-CD8C-AA0A-1DA16356296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299086" y="1508393"/>
            <a:ext cx="2545828" cy="28159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BEC9AEA6-E903-65D8-B27F-6044273D9DFB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140970" y="1508393"/>
            <a:ext cx="2545828" cy="28159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285B6F-7A23-73F1-099E-AD70CB74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3991A69-333C-1CE1-C865-3CC0512F3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19611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5B4089-79C3-6003-0DC6-4259A66D3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head placeholder">
            <a:extLst>
              <a:ext uri="{FF2B5EF4-FFF2-40B4-BE49-F238E27FC236}">
                <a16:creationId xmlns:a16="http://schemas.microsoft.com/office/drawing/2014/main" id="{D8DDF7F1-42A9-84B7-3BC3-011A76BC97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6" name="Text placeholder">
            <a:extLst>
              <a:ext uri="{FF2B5EF4-FFF2-40B4-BE49-F238E27FC236}">
                <a16:creationId xmlns:a16="http://schemas.microsoft.com/office/drawing/2014/main" id="{BBE0EB71-5457-15AA-6C6E-C132E696DA9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3951990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" descr="Image placeholder">
            <a:extLst>
              <a:ext uri="{FF2B5EF4-FFF2-40B4-BE49-F238E27FC236}">
                <a16:creationId xmlns:a16="http://schemas.microsoft.com/office/drawing/2014/main" id="{B3171895-91FA-984A-52C9-210E37055A6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6656" y="1508393"/>
            <a:ext cx="3960140" cy="2815956"/>
          </a:xfrm>
          <a:prstGeom prst="roundRect">
            <a:avLst>
              <a:gd name="adj" fmla="val 4172"/>
            </a:avLst>
          </a:prstGeom>
          <a:solidFill>
            <a:schemeClr val="tx1">
              <a:lumMod val="50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52815CA-11DE-C3F9-276C-34778BF0F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7D949FB-2108-2F7F-90F3-EE81E2879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8135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object and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076034-18F4-EF79-1AE3-075FD28FD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1" y="0"/>
            <a:ext cx="9127098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25B4089-79C3-6003-0DC6-4259A66D3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ubhead placeholder">
            <a:extLst>
              <a:ext uri="{FF2B5EF4-FFF2-40B4-BE49-F238E27FC236}">
                <a16:creationId xmlns:a16="http://schemas.microsoft.com/office/drawing/2014/main" id="{663B54C8-9BEF-AA9B-5AFB-AEA4B07ED0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822960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365F77A7-C9B8-1C63-8040-75FC1835C4B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3951990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" descr="Image placeholder">
            <a:extLst>
              <a:ext uri="{FF2B5EF4-FFF2-40B4-BE49-F238E27FC236}">
                <a16:creationId xmlns:a16="http://schemas.microsoft.com/office/drawing/2014/main" id="{5A1FEAC2-7BFF-B2B2-2E42-A49B249966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6656" y="1508393"/>
            <a:ext cx="3960140" cy="2815956"/>
          </a:xfrm>
          <a:prstGeom prst="roundRect">
            <a:avLst>
              <a:gd name="adj" fmla="val 4172"/>
            </a:avLst>
          </a:prstGeom>
          <a:solidFill>
            <a:schemeClr val="tx1">
              <a:lumMod val="50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06A5C7D-1F84-D149-6EFE-842B2F585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13575A3-F067-EA24-D8BD-6F80513A9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78835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half page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9B50AAE-14AA-3CA4-4AE3-835BE15BEE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8" y="425736"/>
            <a:ext cx="3951990" cy="5499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ubhead placeholder">
            <a:extLst>
              <a:ext uri="{FF2B5EF4-FFF2-40B4-BE49-F238E27FC236}">
                <a16:creationId xmlns:a16="http://schemas.microsoft.com/office/drawing/2014/main" id="{575C2031-DA59-A055-52CC-761A67068B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1132668"/>
            <a:ext cx="3951990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2758CEBB-DB2F-17EE-BA62-08822521E9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3951990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" descr="Image placeholder">
            <a:extLst>
              <a:ext uri="{FF2B5EF4-FFF2-40B4-BE49-F238E27FC236}">
                <a16:creationId xmlns:a16="http://schemas.microsoft.com/office/drawing/2014/main" id="{984A6C73-609D-4A15-AB1B-9F5652394E5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1" y="0"/>
            <a:ext cx="4572000" cy="5143499"/>
          </a:xfrm>
          <a:prstGeom prst="rect">
            <a:avLst/>
          </a:prstGeom>
          <a:solidFill>
            <a:schemeClr val="tx1">
              <a:lumMod val="50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0E8EA2-E82B-4672-694D-720345411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7AEB557-F875-7E5B-1DF8-C19428A03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17278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1/3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00FCB67-5B6B-2216-9504-7BED66175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425872"/>
            <a:ext cx="5425442" cy="2892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ubhead placeholder">
            <a:extLst>
              <a:ext uri="{FF2B5EF4-FFF2-40B4-BE49-F238E27FC236}">
                <a16:creationId xmlns:a16="http://schemas.microsoft.com/office/drawing/2014/main" id="{22901A26-9741-E8EE-2A1E-3420FC22B1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851103"/>
            <a:ext cx="5425442" cy="2109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3653E5CB-B954-B651-AC7B-F991623A5D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8" y="1508394"/>
            <a:ext cx="5425442" cy="28159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" descr="Image placeholder">
            <a:extLst>
              <a:ext uri="{FF2B5EF4-FFF2-40B4-BE49-F238E27FC236}">
                <a16:creationId xmlns:a16="http://schemas.microsoft.com/office/drawing/2014/main" id="{F7874DD1-0CC4-368A-2336-D7B8829E672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8400" y="0"/>
            <a:ext cx="3045600" cy="5143499"/>
          </a:xfrm>
          <a:prstGeom prst="rect">
            <a:avLst/>
          </a:prstGeom>
          <a:solidFill>
            <a:schemeClr val="tx1">
              <a:lumMod val="50000"/>
              <a:alpha val="20000"/>
            </a:schemeClr>
          </a:solidFill>
        </p:spPr>
        <p:txBody>
          <a:bodyPr vert="horz" lIns="252000" tIns="252000" rIns="252000" bIns="252000"/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442913" indent="-265113">
              <a:buFont typeface="Arial"/>
              <a:buChar char="•"/>
              <a:defRPr sz="1800">
                <a:solidFill>
                  <a:schemeClr val="accent1"/>
                </a:solidFill>
              </a:defRPr>
            </a:lvl2pPr>
            <a:lvl3pPr marL="708025" indent="-228600">
              <a:buFont typeface="Lucida Grande"/>
              <a:buChar char="–"/>
              <a:defRPr sz="1600">
                <a:solidFill>
                  <a:schemeClr val="accent1"/>
                </a:solidFill>
              </a:defRPr>
            </a:lvl3pPr>
            <a:lvl4pPr marL="976313" indent="-228600">
              <a:buFont typeface="Lucida Grande"/>
              <a:buChar char="–"/>
              <a:defRPr sz="1400">
                <a:solidFill>
                  <a:schemeClr val="accent1"/>
                </a:solidFill>
              </a:defRPr>
            </a:lvl4pPr>
            <a:lvl5pPr marL="1258888" indent="-231775" defTabSz="314325">
              <a:buFont typeface="Lucida Grande"/>
              <a:buChar char="–"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CB710F-3CCF-3B7E-3628-1ABE44D68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A8A89A-9E58-705F-6B28-FD2DC9C7F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731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86A215D-506C-A26E-5369-01F15C813B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12" name="Agenda placeholder">
            <a:extLst>
              <a:ext uri="{FF2B5EF4-FFF2-40B4-BE49-F238E27FC236}">
                <a16:creationId xmlns:a16="http://schemas.microsoft.com/office/drawing/2014/main" id="{1B8BB3E6-4B98-DE9C-FD65-86C75C7D5E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7" y="1504950"/>
            <a:ext cx="8229601" cy="2819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>
              <a:buClr>
                <a:schemeClr val="accent1"/>
              </a:buClr>
              <a:buFont typeface="+mj-lt"/>
              <a:buAutoNum type="arabicPeriod"/>
              <a:defRPr/>
            </a:lvl1pPr>
            <a:lvl2pPr marL="522281" indent="-342900">
              <a:buFont typeface="+mj-lt"/>
              <a:buAutoNum type="arabicPeriod"/>
              <a:defRPr/>
            </a:lvl2pPr>
            <a:lvl3pPr marL="701662" indent="-342900">
              <a:buFont typeface="+mj-lt"/>
              <a:buAutoNum type="arabicPeriod"/>
              <a:defRPr/>
            </a:lvl3pPr>
            <a:lvl4pPr marL="882631" indent="-342900">
              <a:buFont typeface="+mj-lt"/>
              <a:buAutoNum type="arabicPeriod"/>
              <a:defRPr/>
            </a:lvl4pPr>
            <a:lvl5pPr marL="1054075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FD0C5-A8C0-C757-0E3A-4B8617243E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CDEED3-4ED7-83E9-DDFD-DAEB86E71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3517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with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89A397-BFF7-F66A-0AF8-332429A598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586A215D-506C-A26E-5369-01F15C813B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12" name="Agenda placeholder">
            <a:extLst>
              <a:ext uri="{FF2B5EF4-FFF2-40B4-BE49-F238E27FC236}">
                <a16:creationId xmlns:a16="http://schemas.microsoft.com/office/drawing/2014/main" id="{1B8BB3E6-4B98-DE9C-FD65-86C75C7D5E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7" y="1504950"/>
            <a:ext cx="8229601" cy="2819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>
              <a:buClr>
                <a:schemeClr val="accent1"/>
              </a:buClr>
              <a:buFont typeface="+mj-lt"/>
              <a:buAutoNum type="arabicPeriod"/>
              <a:defRPr/>
            </a:lvl1pPr>
            <a:lvl2pPr marL="522281" indent="-342900">
              <a:buFont typeface="+mj-lt"/>
              <a:buAutoNum type="arabicPeriod"/>
              <a:defRPr/>
            </a:lvl2pPr>
            <a:lvl3pPr marL="701662" indent="-342900">
              <a:buFont typeface="+mj-lt"/>
              <a:buAutoNum type="arabicPeriod"/>
              <a:defRPr/>
            </a:lvl3pPr>
            <a:lvl4pPr marL="882631" indent="-342900">
              <a:buFont typeface="+mj-lt"/>
              <a:buAutoNum type="arabicPeriod"/>
              <a:defRPr/>
            </a:lvl4pPr>
            <a:lvl5pPr marL="1054075" indent="-342900"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7C73477-AE26-FE8C-C7D9-018EF5103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56AD62B-3E3B-B867-E001-AFBB77CA6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63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/>
          <p:cNvSpPr>
            <a:spLocks noGrp="1"/>
          </p:cNvSpPr>
          <p:nvPr>
            <p:ph type="title" hasCustomPrompt="1"/>
          </p:nvPr>
        </p:nvSpPr>
        <p:spPr>
          <a:xfrm>
            <a:off x="457197" y="2155230"/>
            <a:ext cx="8229601" cy="396597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400"/>
              </a:lnSpc>
              <a:defRPr sz="3400" b="0" baseline="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7" name="Subhead placeholder">
            <a:extLst>
              <a:ext uri="{FF2B5EF4-FFF2-40B4-BE49-F238E27FC236}">
                <a16:creationId xmlns:a16="http://schemas.microsoft.com/office/drawing/2014/main" id="{1EF4D315-0037-21FE-3F91-14D2D04E7A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198" y="2752292"/>
            <a:ext cx="8229600" cy="2700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1600"/>
              </a:lnSpc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edit subhead</a:t>
            </a:r>
            <a:endParaRPr lang="en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3626D6-F71A-A6C5-FADC-D0E010342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C04D41-B75D-1285-AA92-EECD26B8D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858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for longer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5187661-3C86-7F12-F92F-AFD20271BA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1875296"/>
            <a:ext cx="5883781" cy="139310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800"/>
              </a:lnSpc>
              <a:defRPr sz="3400" b="0" baseline="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quote/lead or other</a:t>
            </a:r>
            <a:br>
              <a:rPr lang="en-US"/>
            </a:br>
            <a:r>
              <a:rPr lang="en-US"/>
              <a:t>text that is in 3 lines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8521EE-C326-976B-69A5-A00E6FC7D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54C7D64-F28B-616F-AB18-2A9E5A08D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1396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for longer copy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C8286D9-35F7-7D06-11A7-849A4DF8E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5143500"/>
          </a:xfrm>
          <a:solidFill>
            <a:schemeClr val="tx1">
              <a:lumMod val="50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5187661-3C86-7F12-F92F-AFD20271BA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1875296"/>
            <a:ext cx="5883781" cy="139310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800"/>
              </a:lnSpc>
              <a:defRPr sz="3400" b="0" baseline="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quote/lead or other</a:t>
            </a:r>
            <a:br>
              <a:rPr lang="en-US"/>
            </a:br>
            <a:r>
              <a:rPr lang="en-US"/>
              <a:t>text that is in 3 lines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7E48CF-F7EF-9503-0E14-489C1FB58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E29097-003B-62E9-F757-27AEAB8DA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9C17309-D235-2F02-C7BC-2ED207AC7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7710646" y="4687803"/>
            <a:chExt cx="975015" cy="289704"/>
          </a:xfrm>
        </p:grpSpPr>
        <p:grpSp>
          <p:nvGrpSpPr>
            <p:cNvPr id="5" name="Picture 8">
              <a:extLst>
                <a:ext uri="{FF2B5EF4-FFF2-40B4-BE49-F238E27FC236}">
                  <a16:creationId xmlns:a16="http://schemas.microsoft.com/office/drawing/2014/main" id="{B34E9C5A-7C1E-684B-3D5C-7FDD5078D1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solidFill>
              <a:schemeClr val="tx1"/>
            </a:solidFill>
          </p:grpSpPr>
          <p:grpSp>
            <p:nvGrpSpPr>
              <p:cNvPr id="14" name="Picture 8">
                <a:extLst>
                  <a:ext uri="{FF2B5EF4-FFF2-40B4-BE49-F238E27FC236}">
                    <a16:creationId xmlns:a16="http://schemas.microsoft.com/office/drawing/2014/main" id="{056C87CB-0E9F-4AAE-E682-6DCD0E64D09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solidFill>
                <a:schemeClr val="tx1"/>
              </a:solidFill>
            </p:grpSpPr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11EE0F8E-D397-4562-858F-C20CBA878A48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08B917A-FA2A-D94F-0EB3-219CBA786F8D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B247440A-0137-BC0F-DE6A-EB4F06321AF2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252FB1A5-2B8F-AC56-1B4A-04AE97950FD6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48F7AC21-17F3-8760-C5DC-E381C3E294D2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9B45C192-361E-7FEB-724D-216099B72771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4471BD1C-B6B6-4823-886D-DE3EBE7261F3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48F207A8-5030-70EE-B756-ECE0F157F339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1AC62627-4559-2E36-D238-A41796BBF183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BF3A6E9-2638-FF28-E37F-8906A64ACB10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ADC27F4-A6D2-9443-00CB-6FF8B30CE58B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52BA7CF-AAE4-A601-E351-549CC4EB55FA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Picture 8">
              <a:extLst>
                <a:ext uri="{FF2B5EF4-FFF2-40B4-BE49-F238E27FC236}">
                  <a16:creationId xmlns:a16="http://schemas.microsoft.com/office/drawing/2014/main" id="{901CD15E-048C-8764-38EA-DC13A7D59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solidFill>
              <a:schemeClr val="tx1"/>
            </a:solidFill>
          </p:grpSpPr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0C20C8B5-573A-9BAE-58D1-5C340A82452D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A5C0089-7A66-CE74-8960-8776D26A8395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575329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for longer copy with sketch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7FB687-76FF-D941-E0D1-48A95619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5187661-3C86-7F12-F92F-AFD20271BA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7" y="1875296"/>
            <a:ext cx="5883781" cy="1393104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800"/>
              </a:lnSpc>
              <a:defRPr sz="3400" b="0" baseline="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quote/lead or other</a:t>
            </a:r>
            <a:br>
              <a:rPr lang="en-US"/>
            </a:br>
            <a:r>
              <a:rPr lang="en-US"/>
              <a:t>text that is in 3 lines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C3940-8990-640D-5FE9-500EED7E1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77A5D-3237-2B25-ADF6-410A87590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4121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vancing Energy Tec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8E2A70-27FD-7331-D298-00F062D08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A74126-5639-875C-1C87-CF17CB72DB42}"/>
              </a:ext>
            </a:extLst>
          </p:cNvPr>
          <p:cNvSpPr txBox="1"/>
          <p:nvPr userDrawn="1"/>
        </p:nvSpPr>
        <p:spPr>
          <a:xfrm>
            <a:off x="1630109" y="2233745"/>
            <a:ext cx="588378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b="0" kern="1200" baseline="0">
                <a:solidFill>
                  <a:schemeClr val="accent5"/>
                </a:solidFill>
                <a:latin typeface="+mj-lt"/>
                <a:ea typeface="+mj-ea"/>
                <a:cs typeface="Arial"/>
              </a:rPr>
              <a:t>Advancing Energy</a:t>
            </a:r>
            <a:r>
              <a:rPr lang="en-US" sz="3400" b="0" kern="1200" baseline="0">
                <a:solidFill>
                  <a:schemeClr val="accent5"/>
                </a:solidFill>
                <a:latin typeface="+mj-lt"/>
                <a:ea typeface="+mn-ea"/>
                <a:cs typeface="Arial"/>
              </a:rPr>
              <a:t> </a:t>
            </a:r>
            <a:r>
              <a:rPr lang="en-US" sz="3400" b="0" kern="1200" baseline="0">
                <a:solidFill>
                  <a:schemeClr val="accent5"/>
                </a:solidFill>
                <a:latin typeface="+mj-lt"/>
                <a:ea typeface="+mj-ea"/>
                <a:cs typeface="Arial"/>
              </a:rPr>
              <a:t>Tech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D35692-8A35-2FEA-1996-DE57ED0DB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0C606C-C7E6-2192-B2C7-AEE1819DF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88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865E788-12B5-D1B2-ECDA-46D07D1A8D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DE9C7D6-1D4E-8818-CE5F-9959234688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8DD973D-7CD6-921E-2053-18684B25C2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903313" y="4524188"/>
              <a:ext cx="2240685" cy="619311"/>
            </a:xfrm>
            <a:prstGeom prst="rect">
              <a:avLst/>
            </a:prstGeom>
          </p:spPr>
        </p:pic>
      </p:grpSp>
      <p:sp>
        <p:nvSpPr>
          <p:cNvPr id="7" name="se.com capsule" descr="SE.com CTA&#10;">
            <a:hlinkClick r:id="rId4"/>
            <a:extLst>
              <a:ext uri="{FF2B5EF4-FFF2-40B4-BE49-F238E27FC236}">
                <a16:creationId xmlns:a16="http://schemas.microsoft.com/office/drawing/2014/main" id="{E1E1529A-0E44-3BA2-8E24-2790BDA61571}"/>
              </a:ext>
            </a:extLst>
          </p:cNvPr>
          <p:cNvSpPr/>
          <p:nvPr userDrawn="1"/>
        </p:nvSpPr>
        <p:spPr>
          <a:xfrm>
            <a:off x="457198" y="4156075"/>
            <a:ext cx="1103804" cy="323850"/>
          </a:xfrm>
          <a:prstGeom prst="roundRect">
            <a:avLst>
              <a:gd name="adj" fmla="val 50000"/>
            </a:avLst>
          </a:prstGeom>
          <a:noFill/>
          <a:ln w="9525" cap="flat" cmpd="sng" algn="ctr">
            <a:solidFill>
              <a:srgbClr val="3DCD58"/>
            </a:solidFill>
            <a:prstDash val="solid"/>
          </a:ln>
          <a:effectLst/>
        </p:spPr>
        <p:txBody>
          <a:bodyPr lIns="0" tIns="0" rIns="0" bIns="18000" rtlCol="0" anchor="ctr"/>
          <a:lstStyle/>
          <a:p>
            <a:pPr marL="0" marR="0" lvl="0" indent="0" algn="ctr" defTabSz="45718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</a:rPr>
              <a:t>s</a:t>
            </a:r>
            <a:r>
              <a:rPr kumimoji="0" lang="en-PL" sz="1400" b="0" i="0" u="none" strike="noStrike" kern="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</a:rPr>
              <a:t>e.com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0DA468-9734-3831-CC35-7DFF4689E082}"/>
              </a:ext>
            </a:extLst>
          </p:cNvPr>
          <p:cNvSpPr txBox="1"/>
          <p:nvPr userDrawn="1"/>
        </p:nvSpPr>
        <p:spPr>
          <a:xfrm>
            <a:off x="2240686" y="4041000"/>
            <a:ext cx="456307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9381" marR="0" lvl="1" indent="0" algn="ctr" defTabSz="44765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500"/>
              </a:spcAft>
              <a:buClr>
                <a:srgbClr val="36C746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  <a:t>©2026 Schneider Electric. All Rights Reserved. </a:t>
            </a:r>
            <a:b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</a:b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  <a:t>Schneider Electric trademark</a:t>
            </a:r>
            <a:r>
              <a:rPr lang="en-US" sz="800">
                <a:solidFill>
                  <a:schemeClr val="accent5"/>
                </a:solidFill>
                <a:latin typeface="+mn-lt"/>
                <a:cs typeface="Arial"/>
              </a:rPr>
              <a:t>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  <a:t>is the property of Schneider Electric, </a:t>
            </a:r>
            <a:b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</a:b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  <a:t>its subsidiaries, and affiliated companies.</a:t>
            </a:r>
            <a:b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</a:b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cs typeface="Arial"/>
              </a:rPr>
              <a:t>All other trademarks are the property of their respective owners</a:t>
            </a:r>
          </a:p>
        </p:txBody>
      </p:sp>
      <p:pic>
        <p:nvPicPr>
          <p:cNvPr id="8" name="facebook icon" descr="Facebook icon">
            <a:hlinkClick r:id="rId5"/>
            <a:extLst>
              <a:ext uri="{FF2B5EF4-FFF2-40B4-BE49-F238E27FC236}">
                <a16:creationId xmlns:a16="http://schemas.microsoft.com/office/drawing/2014/main" id="{7E1C6BE9-7538-6CAC-0B3A-1579B56EEE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3168" y="4217281"/>
            <a:ext cx="201437" cy="201438"/>
          </a:xfrm>
          <a:prstGeom prst="rect">
            <a:avLst/>
          </a:prstGeom>
        </p:spPr>
      </p:pic>
      <p:pic>
        <p:nvPicPr>
          <p:cNvPr id="11" name="Linkedin icon" descr="LinkedIn icon">
            <a:hlinkClick r:id="rId7"/>
            <a:extLst>
              <a:ext uri="{FF2B5EF4-FFF2-40B4-BE49-F238E27FC236}">
                <a16:creationId xmlns:a16="http://schemas.microsoft.com/office/drawing/2014/main" id="{F51D168B-CBC4-E864-5AAA-2E3CAF556C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90131" y="4232776"/>
            <a:ext cx="201437" cy="170448"/>
          </a:xfrm>
          <a:prstGeom prst="rect">
            <a:avLst/>
          </a:prstGeom>
        </p:spPr>
      </p:pic>
      <p:pic>
        <p:nvPicPr>
          <p:cNvPr id="12" name="YouTube icon" descr="YouTube icon">
            <a:hlinkClick r:id="rId9"/>
            <a:extLst>
              <a:ext uri="{FF2B5EF4-FFF2-40B4-BE49-F238E27FC236}">
                <a16:creationId xmlns:a16="http://schemas.microsoft.com/office/drawing/2014/main" id="{68577729-8372-9CDC-3225-4F726E44C9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97094" y="4242028"/>
            <a:ext cx="221581" cy="151942"/>
          </a:xfrm>
          <a:prstGeom prst="rect">
            <a:avLst/>
          </a:prstGeom>
        </p:spPr>
      </p:pic>
      <p:pic>
        <p:nvPicPr>
          <p:cNvPr id="13" name="X icon" descr="Twitter/X icon">
            <a:hlinkClick r:id="rId11"/>
            <a:extLst>
              <a:ext uri="{FF2B5EF4-FFF2-40B4-BE49-F238E27FC236}">
                <a16:creationId xmlns:a16="http://schemas.microsoft.com/office/drawing/2014/main" id="{EAD5DFC1-E4C6-871E-0E68-BB043383E9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926199" y="4226075"/>
            <a:ext cx="179853" cy="183850"/>
          </a:xfrm>
          <a:prstGeom prst="rect">
            <a:avLst/>
          </a:prstGeom>
        </p:spPr>
      </p:pic>
      <p:pic>
        <p:nvPicPr>
          <p:cNvPr id="14" name="Instagram icon" descr="Instagram icon">
            <a:hlinkClick r:id="rId13"/>
            <a:extLst>
              <a:ext uri="{FF2B5EF4-FFF2-40B4-BE49-F238E27FC236}">
                <a16:creationId xmlns:a16="http://schemas.microsoft.com/office/drawing/2014/main" id="{A3B56502-78F0-ECFE-454F-D959B8994B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213576" y="4226075"/>
            <a:ext cx="183849" cy="183850"/>
          </a:xfrm>
          <a:prstGeom prst="rect">
            <a:avLst/>
          </a:prstGeom>
        </p:spPr>
      </p:pic>
      <p:pic>
        <p:nvPicPr>
          <p:cNvPr id="15" name="SE blog icon" descr="SE Blog icon&#10;">
            <a:hlinkClick r:id="rId15"/>
            <a:extLst>
              <a:ext uri="{FF2B5EF4-FFF2-40B4-BE49-F238E27FC236}">
                <a16:creationId xmlns:a16="http://schemas.microsoft.com/office/drawing/2014/main" id="{4A1EF6C2-8985-125D-8994-A171A78159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502951" y="4226075"/>
            <a:ext cx="183849" cy="18385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090D079-C029-AB19-0C95-1C7CBDE60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304931" y="2195269"/>
            <a:ext cx="2534135" cy="752962"/>
            <a:chOff x="7710646" y="4687803"/>
            <a:chExt cx="975015" cy="289704"/>
          </a:xfrm>
        </p:grpSpPr>
        <p:grpSp>
          <p:nvGrpSpPr>
            <p:cNvPr id="9" name="Picture 8">
              <a:extLst>
                <a:ext uri="{FF2B5EF4-FFF2-40B4-BE49-F238E27FC236}">
                  <a16:creationId xmlns:a16="http://schemas.microsoft.com/office/drawing/2014/main" id="{C5658E72-DD80-C519-9A2E-95AFDBBDA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solidFill>
              <a:schemeClr val="tx1"/>
            </a:solidFill>
          </p:grpSpPr>
          <p:grpSp>
            <p:nvGrpSpPr>
              <p:cNvPr id="22" name="Picture 8">
                <a:extLst>
                  <a:ext uri="{FF2B5EF4-FFF2-40B4-BE49-F238E27FC236}">
                    <a16:creationId xmlns:a16="http://schemas.microsoft.com/office/drawing/2014/main" id="{046BC3AD-FD2D-6383-391F-7B1C1FA553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solidFill>
                <a:schemeClr val="tx1"/>
              </a:solidFill>
            </p:grpSpPr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844DE405-79A5-44F5-5A1D-57978C2B176A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AE628CA-D390-42EE-FF4A-0FBA3B637846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4668ED66-378A-E2C2-34A8-0426937148DA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5A1B47CA-3A66-2435-72D2-9021EE188669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E6621769-8EC3-E6FB-AF4C-63551B1ED427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C4770ACD-B740-8171-FE48-8CE2BD62BF63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1681953F-7FD0-CAFD-B530-AA1838F4C5AE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00F940CB-D287-0997-1D50-5EB83320952B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26ED3004-7757-10ED-2821-433655E6D824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3CC3821-2A86-1ACA-84EE-E0828722610A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A787AE0-8237-92D7-4286-BA6CB5092591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8291AC4-8DB8-140D-0777-74FD8819325F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" name="Picture 8">
              <a:extLst>
                <a:ext uri="{FF2B5EF4-FFF2-40B4-BE49-F238E27FC236}">
                  <a16:creationId xmlns:a16="http://schemas.microsoft.com/office/drawing/2014/main" id="{6F5E0D26-6A54-1F92-9A39-31BF0DD594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solidFill>
              <a:schemeClr val="tx1"/>
            </a:solidFill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55FEC1EB-7D1A-0912-3F80-C4743CC96423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9B0913D-057A-A0A8-99FD-D2EA9B8C2741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7714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slideLayout" Target="../slideLayouts/slideLayout75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Relationship Id="rId27" Type="http://schemas.openxmlformats.org/officeDocument/2006/relationships/image" Target="../media/image1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D18A196C-A0F8-944A-D0EB-257EFE0C0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7" y="425872"/>
            <a:ext cx="8229601" cy="2892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B23B392-A89E-F431-7FE8-8A31C7AC6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7" y="1508393"/>
            <a:ext cx="8229599" cy="28226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3994B45-762C-1DB7-2D34-64E9AA667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198" y="4867446"/>
            <a:ext cx="1721517" cy="105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4571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78C440B2-8C22-2B9D-B555-FF60AEA03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83668" y="4873905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tx1"/>
                </a:solidFill>
                <a:latin typeface="+mn-lt"/>
                <a:cs typeface="Arial"/>
              </a:defRPr>
            </a:lvl1pPr>
          </a:lstStyle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6063500-D483-3F8D-04AD-E624F1EFF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6594768" y="4687803"/>
            <a:chExt cx="975015" cy="289704"/>
          </a:xfrm>
        </p:grpSpPr>
        <p:grpSp>
          <p:nvGrpSpPr>
            <p:cNvPr id="29" name="Picture 8">
              <a:extLst>
                <a:ext uri="{FF2B5EF4-FFF2-40B4-BE49-F238E27FC236}">
                  <a16:creationId xmlns:a16="http://schemas.microsoft.com/office/drawing/2014/main" id="{F227E685-3FDF-DD36-C2FD-E30AD6A9FA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7020588" y="4863773"/>
              <a:ext cx="523815" cy="90931"/>
              <a:chOff x="7020588" y="4863773"/>
              <a:chExt cx="523815" cy="90931"/>
            </a:xfrm>
            <a:solidFill>
              <a:srgbClr val="009530"/>
            </a:solidFill>
          </p:grpSpPr>
          <p:grpSp>
            <p:nvGrpSpPr>
              <p:cNvPr id="36" name="Picture 8">
                <a:extLst>
                  <a:ext uri="{FF2B5EF4-FFF2-40B4-BE49-F238E27FC236}">
                    <a16:creationId xmlns:a16="http://schemas.microsoft.com/office/drawing/2014/main" id="{7675BA91-E840-26DB-67F6-2486E2C2D2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7020588" y="4863773"/>
                <a:ext cx="523815" cy="90931"/>
                <a:chOff x="7020588" y="4863773"/>
                <a:chExt cx="523815" cy="90931"/>
              </a:xfrm>
              <a:solidFill>
                <a:srgbClr val="009530"/>
              </a:solidFill>
            </p:grpSpPr>
            <p:sp>
              <p:nvSpPr>
                <p:cNvPr id="38" name="Freeform 37">
                  <a:extLst>
                    <a:ext uri="{FF2B5EF4-FFF2-40B4-BE49-F238E27FC236}">
                      <a16:creationId xmlns:a16="http://schemas.microsoft.com/office/drawing/2014/main" id="{B75BA144-5558-9060-0FB9-4816991005E2}"/>
                    </a:ext>
                  </a:extLst>
                </p:cNvPr>
                <p:cNvSpPr/>
                <p:nvPr/>
              </p:nvSpPr>
              <p:spPr>
                <a:xfrm>
                  <a:off x="7020588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rgbClr val="009530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2AC491A9-1151-1012-2EE8-EB02AD9644D5}"/>
                    </a:ext>
                  </a:extLst>
                </p:cNvPr>
                <p:cNvSpPr/>
                <p:nvPr/>
              </p:nvSpPr>
              <p:spPr>
                <a:xfrm>
                  <a:off x="7101012" y="4863773"/>
                  <a:ext cx="11686" cy="89742"/>
                </a:xfrm>
                <a:prstGeom prst="rect">
                  <a:avLst/>
                </a:prstGeom>
                <a:solidFill>
                  <a:srgbClr val="009530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" name="Freeform 39">
                  <a:extLst>
                    <a:ext uri="{FF2B5EF4-FFF2-40B4-BE49-F238E27FC236}">
                      <a16:creationId xmlns:a16="http://schemas.microsoft.com/office/drawing/2014/main" id="{77AF60A7-B7CE-F1E1-D996-DE460EBF7EB0}"/>
                    </a:ext>
                  </a:extLst>
                </p:cNvPr>
                <p:cNvSpPr/>
                <p:nvPr/>
              </p:nvSpPr>
              <p:spPr>
                <a:xfrm>
                  <a:off x="7144559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rgbClr val="009530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DFCA54BD-DBA2-D86B-BD3D-6E90B68B873F}"/>
                    </a:ext>
                  </a:extLst>
                </p:cNvPr>
                <p:cNvSpPr/>
                <p:nvPr/>
              </p:nvSpPr>
              <p:spPr>
                <a:xfrm>
                  <a:off x="7224007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rgbClr val="009530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9C890728-565A-8DF5-458E-0C7BFBBA1382}"/>
                    </a:ext>
                  </a:extLst>
                </p:cNvPr>
                <p:cNvSpPr/>
                <p:nvPr/>
              </p:nvSpPr>
              <p:spPr>
                <a:xfrm>
                  <a:off x="7299415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rgbClr val="009530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4C4EEF38-74BD-6B8C-2CA2-9A4A3C854BA8}"/>
                    </a:ext>
                  </a:extLst>
                </p:cNvPr>
                <p:cNvSpPr/>
                <p:nvPr/>
              </p:nvSpPr>
              <p:spPr>
                <a:xfrm>
                  <a:off x="7375636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rgbClr val="009530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E7CC00AB-910F-C64B-5500-756E4388A7D1}"/>
                    </a:ext>
                  </a:extLst>
                </p:cNvPr>
                <p:cNvSpPr/>
                <p:nvPr/>
              </p:nvSpPr>
              <p:spPr>
                <a:xfrm>
                  <a:off x="7450556" y="4894372"/>
                  <a:ext cx="11659" cy="59143"/>
                </a:xfrm>
                <a:prstGeom prst="rect">
                  <a:avLst/>
                </a:prstGeom>
                <a:solidFill>
                  <a:srgbClr val="009530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Freeform 44">
                  <a:extLst>
                    <a:ext uri="{FF2B5EF4-FFF2-40B4-BE49-F238E27FC236}">
                      <a16:creationId xmlns:a16="http://schemas.microsoft.com/office/drawing/2014/main" id="{3B5C3BEC-5EE9-B4AA-CFCA-06F32AE40E3B}"/>
                    </a:ext>
                  </a:extLst>
                </p:cNvPr>
                <p:cNvSpPr/>
                <p:nvPr/>
              </p:nvSpPr>
              <p:spPr>
                <a:xfrm>
                  <a:off x="7496734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rgbClr val="009530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2EB6B7EC-4686-EEA3-F5D7-3FF608F9657D}"/>
                  </a:ext>
                </a:extLst>
              </p:cNvPr>
              <p:cNvSpPr/>
              <p:nvPr/>
            </p:nvSpPr>
            <p:spPr>
              <a:xfrm>
                <a:off x="7449633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rgbClr val="009530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1053BF59-B2BF-BF90-DC0B-1A2CE0C64E1E}"/>
                </a:ext>
              </a:extLst>
            </p:cNvPr>
            <p:cNvSpPr/>
            <p:nvPr/>
          </p:nvSpPr>
          <p:spPr>
            <a:xfrm>
              <a:off x="6833129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rgbClr val="009530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F37286EA-6A71-18CE-845E-162CF8217FCA}"/>
                </a:ext>
              </a:extLst>
            </p:cNvPr>
            <p:cNvSpPr/>
            <p:nvPr/>
          </p:nvSpPr>
          <p:spPr>
            <a:xfrm>
              <a:off x="7184845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rgbClr val="009530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8A40F4E-B192-3D6F-5C60-E056C5E5B457}"/>
                </a:ext>
              </a:extLst>
            </p:cNvPr>
            <p:cNvSpPr/>
            <p:nvPr/>
          </p:nvSpPr>
          <p:spPr>
            <a:xfrm>
              <a:off x="6594768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rgbClr val="009530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3" name="Picture 8">
              <a:extLst>
                <a:ext uri="{FF2B5EF4-FFF2-40B4-BE49-F238E27FC236}">
                  <a16:creationId xmlns:a16="http://schemas.microsoft.com/office/drawing/2014/main" id="{5962F23C-FC77-9CFE-6F11-066A9263BA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7551534" y="4878884"/>
              <a:ext cx="18194" cy="9514"/>
              <a:chOff x="7551534" y="4878884"/>
              <a:chExt cx="18194" cy="9514"/>
            </a:xfrm>
            <a:solidFill>
              <a:srgbClr val="009530"/>
            </a:solidFill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F2E39811-074D-DD92-DADE-8FC4EE3E5CB5}"/>
                  </a:ext>
                </a:extLst>
              </p:cNvPr>
              <p:cNvSpPr/>
              <p:nvPr/>
            </p:nvSpPr>
            <p:spPr>
              <a:xfrm>
                <a:off x="7551534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rgbClr val="009530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0137876A-637C-4472-0DF8-77D09F676212}"/>
                  </a:ext>
                </a:extLst>
              </p:cNvPr>
              <p:cNvSpPr/>
              <p:nvPr/>
            </p:nvSpPr>
            <p:spPr>
              <a:xfrm>
                <a:off x="7560807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rgbClr val="009530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770A78CB-0742-3FAB-D025-8D39A7A86DC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441825" y="4988560"/>
            <a:ext cx="276225" cy="914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zh-CN" altLang="en-US" sz="600">
                <a:solidFill>
                  <a:srgbClr val="626469">
                    <a:alpha val="50000"/>
                  </a:srgbClr>
                </a:solidFill>
                <a:latin typeface="Aptos" panose="020B0004020202020204" pitchFamily="34" charset="0"/>
              </a:rPr>
              <a:t>General</a:t>
            </a:r>
          </a:p>
        </p:txBody>
      </p:sp>
    </p:spTree>
    <p:extLst>
      <p:ext uri="{BB962C8B-B14F-4D97-AF65-F5344CB8AC3E}">
        <p14:creationId xmlns:p14="http://schemas.microsoft.com/office/powerpoint/2010/main" val="1569160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4068" r:id="rId2"/>
    <p:sldLayoutId id="2147484069" r:id="rId3"/>
    <p:sldLayoutId id="2147484015" r:id="rId4"/>
    <p:sldLayoutId id="2147484065" r:id="rId5"/>
    <p:sldLayoutId id="2147484070" r:id="rId6"/>
    <p:sldLayoutId id="2147484067" r:id="rId7"/>
    <p:sldLayoutId id="2147483932" r:id="rId8"/>
    <p:sldLayoutId id="2147483824" r:id="rId9"/>
    <p:sldLayoutId id="2147483837" r:id="rId10"/>
    <p:sldLayoutId id="2147483840" r:id="rId11"/>
    <p:sldLayoutId id="2147484004" r:id="rId12"/>
    <p:sldLayoutId id="2147483841" r:id="rId13"/>
    <p:sldLayoutId id="2147483844" r:id="rId14"/>
    <p:sldLayoutId id="2147484007" r:id="rId15"/>
    <p:sldLayoutId id="2147483852" r:id="rId16"/>
    <p:sldLayoutId id="2147483846" r:id="rId17"/>
    <p:sldLayoutId id="2147483757" r:id="rId18"/>
    <p:sldLayoutId id="2147484022" r:id="rId19"/>
    <p:sldLayoutId id="2147483754" r:id="rId20"/>
    <p:sldLayoutId id="2147483803" r:id="rId21"/>
    <p:sldLayoutId id="2147483996" r:id="rId22"/>
    <p:sldLayoutId id="2147484011" r:id="rId23"/>
    <p:sldLayoutId id="2147484033" r:id="rId24"/>
    <p:sldLayoutId id="2147484026" r:id="rId25"/>
  </p:sldLayoutIdLst>
  <p:hf hdr="0" dt="0"/>
  <p:txStyles>
    <p:titleStyle>
      <a:lvl1pPr algn="l" defTabSz="457184" rtl="0" eaLnBrk="1" latinLnBrk="0" hangingPunct="1">
        <a:lnSpc>
          <a:spcPts val="2400"/>
        </a:lnSpc>
        <a:spcBef>
          <a:spcPct val="0"/>
        </a:spcBef>
        <a:buNone/>
        <a:defRPr sz="2200" b="0" kern="1200">
          <a:solidFill>
            <a:schemeClr val="bg2"/>
          </a:solidFill>
          <a:latin typeface="+mj-lt"/>
          <a:ea typeface="+mj-ea"/>
          <a:cs typeface="Arial"/>
        </a:defRPr>
      </a:lvl1pPr>
    </p:titleStyle>
    <p:bodyStyle>
      <a:lvl1pPr marL="0" indent="0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Arial"/>
        </a:defRPr>
      </a:lvl1pPr>
      <a:lvl2pPr marL="361938" indent="-182557" algn="l" defTabSz="447659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bg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Arial"/>
        </a:defRPr>
      </a:lvl2pPr>
      <a:lvl3pPr marL="538144" indent="-179382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bg2"/>
        </a:buClr>
        <a:buFont typeface="Arial" pitchFamily="34" charset="0"/>
        <a:buChar char="‒"/>
        <a:defRPr sz="1400" kern="1200">
          <a:solidFill>
            <a:schemeClr val="tx1"/>
          </a:solidFill>
          <a:latin typeface="+mn-lt"/>
          <a:ea typeface="+mn-ea"/>
          <a:cs typeface="Arial"/>
        </a:defRPr>
      </a:lvl3pPr>
      <a:lvl4pPr marL="719113" indent="-179382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Arial"/>
        </a:defRPr>
      </a:lvl4pPr>
      <a:lvl5pPr marL="896906" indent="-185731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Arial"/>
        </a:defRPr>
      </a:lvl5pPr>
      <a:lvl6pPr marL="896080" indent="-182874" algn="l" defTabSz="457184" rtl="0" eaLnBrk="1" latinLnBrk="0" hangingPunct="1"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–"/>
        <a:defRPr sz="1000" kern="1200" baseline="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896080" indent="-182874" algn="l" defTabSz="457184" rtl="0" eaLnBrk="1" latinLnBrk="0" hangingPunct="1"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–"/>
        <a:defRPr sz="9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428879" indent="-228592" algn="l" defTabSz="45718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3" indent="-228592" algn="l" defTabSz="45718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2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6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9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3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7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1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orient="horz" pos="684" userDrawn="1">
          <p15:clr>
            <a:srgbClr val="F26B43"/>
          </p15:clr>
        </p15:guide>
        <p15:guide id="5" orient="horz" pos="948" userDrawn="1">
          <p15:clr>
            <a:srgbClr val="F26B43"/>
          </p15:clr>
        </p15:guide>
        <p15:guide id="6" orient="horz" pos="2724" userDrawn="1">
          <p15:clr>
            <a:srgbClr val="F26B43"/>
          </p15:clr>
        </p15:guide>
        <p15:guide id="8" orient="horz" pos="3125" userDrawn="1">
          <p15:clr>
            <a:srgbClr val="F26B43"/>
          </p15:clr>
        </p15:guide>
        <p15:guide id="9" pos="5472" userDrawn="1">
          <p15:clr>
            <a:srgbClr val="F26B43"/>
          </p15:clr>
        </p15:guide>
        <p15:guide id="10" pos="288" userDrawn="1">
          <p15:clr>
            <a:srgbClr val="F26B43"/>
          </p15:clr>
        </p15:guide>
        <p15:guide id="11" orient="horz" pos="2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D18A196C-A0F8-944A-D0EB-257EFE0C0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7" y="425872"/>
            <a:ext cx="8229601" cy="2892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B23B392-A89E-F431-7FE8-8A31C7AC6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7" y="1508393"/>
            <a:ext cx="8229599" cy="28226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3994B45-762C-1DB7-2D34-64E9AA667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198" y="4867446"/>
            <a:ext cx="1721517" cy="105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4571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©2026 Schneider Electric. All Rights Reserved.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78C440B2-8C22-2B9D-B555-FF60AEA03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83668" y="4873905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tx1"/>
                </a:solidFill>
                <a:latin typeface="+mn-lt"/>
                <a:cs typeface="Arial"/>
              </a:defRPr>
            </a:lvl1pPr>
          </a:lstStyle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4A8BD1-BA14-B3C5-E66F-2F4EC2DE8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7710646" y="4687803"/>
            <a:chExt cx="975015" cy="289704"/>
          </a:xfrm>
        </p:grpSpPr>
        <p:grpSp>
          <p:nvGrpSpPr>
            <p:cNvPr id="27" name="Picture 8">
              <a:extLst>
                <a:ext uri="{FF2B5EF4-FFF2-40B4-BE49-F238E27FC236}">
                  <a16:creationId xmlns:a16="http://schemas.microsoft.com/office/drawing/2014/main" id="{F991A60A-9A7D-D246-35D1-F91DBFBBFC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solidFill>
              <a:schemeClr val="tx1"/>
            </a:solidFill>
          </p:grpSpPr>
          <p:grpSp>
            <p:nvGrpSpPr>
              <p:cNvPr id="28" name="Picture 8">
                <a:extLst>
                  <a:ext uri="{FF2B5EF4-FFF2-40B4-BE49-F238E27FC236}">
                    <a16:creationId xmlns:a16="http://schemas.microsoft.com/office/drawing/2014/main" id="{83EF68AF-87FE-F1FC-A3E4-C56DF7FE59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solidFill>
                <a:schemeClr val="tx1"/>
              </a:solidFill>
            </p:grpSpPr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A3CE9CE3-76F9-B056-184E-EF43EDD7E658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C867D47-15A7-87CC-12D6-C3A0DBA53CDB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4F939982-6E97-91F5-F4BB-D68043B820A5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2A52FEE4-62C4-1EA5-D780-8BD30CD92633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80676603-FCB1-9C2B-0F63-04A26788E199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319B7EFA-0847-35FD-3315-2ECB47CFE083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22B04AE9-FF29-5F0C-2666-C56330D18757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7EB86CF8-E35A-6046-A918-1FB1DBD00BE1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6B319040-CEF9-76C3-1766-3A57CC7287C4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198E027C-E8E9-1BE5-5CAC-1097A49533B9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9FED4506-FC26-511A-B84A-DE1A2D08D88D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3EFB2654-08EB-8198-BF6E-68DECFF5DF55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" name="Picture 8">
              <a:extLst>
                <a:ext uri="{FF2B5EF4-FFF2-40B4-BE49-F238E27FC236}">
                  <a16:creationId xmlns:a16="http://schemas.microsoft.com/office/drawing/2014/main" id="{C72B69B9-2826-2269-1EDB-EA35D4F0C9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solidFill>
              <a:schemeClr val="tx1"/>
            </a:solidFill>
          </p:grpSpPr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FDF20B1C-1A65-F5AC-ABA8-9B38C95F7675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44B2D322-D28D-0B54-0B1B-995FDA379A7D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06F99DD8-8971-654E-904C-897D2F8C67F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441825" y="4988560"/>
            <a:ext cx="276225" cy="914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zh-CN" altLang="en-US" sz="600">
                <a:solidFill>
                  <a:srgbClr val="626469">
                    <a:alpha val="50000"/>
                  </a:srgbClr>
                </a:solidFill>
                <a:latin typeface="Aptos" panose="020B0004020202020204" pitchFamily="34" charset="0"/>
              </a:rPr>
              <a:t>General</a:t>
            </a:r>
          </a:p>
        </p:txBody>
      </p:sp>
    </p:spTree>
    <p:extLst>
      <p:ext uri="{BB962C8B-B14F-4D97-AF65-F5344CB8AC3E}">
        <p14:creationId xmlns:p14="http://schemas.microsoft.com/office/powerpoint/2010/main" val="346300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3" r:id="rId1"/>
    <p:sldLayoutId id="2147484354" r:id="rId2"/>
    <p:sldLayoutId id="2147484355" r:id="rId3"/>
    <p:sldLayoutId id="2147484356" r:id="rId4"/>
    <p:sldLayoutId id="2147484357" r:id="rId5"/>
    <p:sldLayoutId id="2147484358" r:id="rId6"/>
    <p:sldLayoutId id="2147484359" r:id="rId7"/>
    <p:sldLayoutId id="2147484360" r:id="rId8"/>
    <p:sldLayoutId id="2147484361" r:id="rId9"/>
    <p:sldLayoutId id="2147484362" r:id="rId10"/>
    <p:sldLayoutId id="2147484363" r:id="rId11"/>
    <p:sldLayoutId id="2147484364" r:id="rId12"/>
    <p:sldLayoutId id="2147484365" r:id="rId13"/>
    <p:sldLayoutId id="2147484366" r:id="rId14"/>
    <p:sldLayoutId id="2147484367" r:id="rId15"/>
    <p:sldLayoutId id="2147484368" r:id="rId16"/>
    <p:sldLayoutId id="2147484369" r:id="rId17"/>
    <p:sldLayoutId id="2147484370" r:id="rId18"/>
    <p:sldLayoutId id="2147484371" r:id="rId19"/>
    <p:sldLayoutId id="2147484372" r:id="rId20"/>
    <p:sldLayoutId id="2147484373" r:id="rId21"/>
    <p:sldLayoutId id="2147484374" r:id="rId22"/>
    <p:sldLayoutId id="2147484375" r:id="rId23"/>
    <p:sldLayoutId id="2147484376" r:id="rId24"/>
    <p:sldLayoutId id="2147484377" r:id="rId25"/>
  </p:sldLayoutIdLst>
  <p:hf hdr="0" dt="0"/>
  <p:txStyles>
    <p:titleStyle>
      <a:lvl1pPr algn="l" defTabSz="457184" rtl="0" eaLnBrk="1" latinLnBrk="0" hangingPunct="1">
        <a:lnSpc>
          <a:spcPts val="2400"/>
        </a:lnSpc>
        <a:spcBef>
          <a:spcPct val="0"/>
        </a:spcBef>
        <a:buNone/>
        <a:defRPr sz="2200" b="0" kern="1200">
          <a:solidFill>
            <a:schemeClr val="tx1"/>
          </a:solidFill>
          <a:latin typeface="+mj-lt"/>
          <a:ea typeface="+mj-ea"/>
          <a:cs typeface="Arial"/>
        </a:defRPr>
      </a:lvl1pPr>
    </p:titleStyle>
    <p:bodyStyle>
      <a:lvl1pPr marL="0" indent="0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tx1"/>
        </a:buClr>
        <a:buFont typeface="Arial" panose="020B0604020202020204" pitchFamily="34" charset="0"/>
        <a:buNone/>
        <a:defRPr sz="1400" b="0" kern="1200">
          <a:solidFill>
            <a:schemeClr val="tx1"/>
          </a:solidFill>
          <a:latin typeface="+mn-lt"/>
          <a:ea typeface="+mn-ea"/>
          <a:cs typeface="Arial"/>
        </a:defRPr>
      </a:lvl1pPr>
      <a:lvl2pPr marL="361938" indent="-182557" algn="l" defTabSz="447659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tx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Arial"/>
        </a:defRPr>
      </a:lvl2pPr>
      <a:lvl3pPr marL="538144" indent="-179382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tx1"/>
        </a:buClr>
        <a:buFont typeface="Arial" pitchFamily="34" charset="0"/>
        <a:buChar char="‒"/>
        <a:defRPr sz="1400" kern="1200">
          <a:solidFill>
            <a:schemeClr val="tx1"/>
          </a:solidFill>
          <a:latin typeface="+mn-lt"/>
          <a:ea typeface="+mn-ea"/>
          <a:cs typeface="Arial"/>
        </a:defRPr>
      </a:lvl3pPr>
      <a:lvl4pPr marL="719113" indent="-179382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tx1"/>
        </a:buClr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Arial"/>
        </a:defRPr>
      </a:lvl4pPr>
      <a:lvl5pPr marL="896906" indent="-185731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tx1"/>
        </a:buClr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Arial"/>
        </a:defRPr>
      </a:lvl5pPr>
      <a:lvl6pPr marL="896080" indent="-182874" algn="l" defTabSz="457184" rtl="0" eaLnBrk="1" latinLnBrk="0" hangingPunct="1"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–"/>
        <a:defRPr sz="1000" kern="1200" baseline="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896080" indent="-182874" algn="l" defTabSz="457184" rtl="0" eaLnBrk="1" latinLnBrk="0" hangingPunct="1"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–"/>
        <a:defRPr sz="9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428879" indent="-228592" algn="l" defTabSz="45718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3" indent="-228592" algn="l" defTabSz="45718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2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6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9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3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7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1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orient="horz" pos="612" userDrawn="1">
          <p15:clr>
            <a:srgbClr val="F26B43"/>
          </p15:clr>
        </p15:guide>
        <p15:guide id="5" orient="horz" pos="948" userDrawn="1">
          <p15:clr>
            <a:srgbClr val="F26B43"/>
          </p15:clr>
        </p15:guide>
        <p15:guide id="6" orient="horz" pos="2724" userDrawn="1">
          <p15:clr>
            <a:srgbClr val="F26B43"/>
          </p15:clr>
        </p15:guide>
        <p15:guide id="8" orient="horz" pos="3125" userDrawn="1">
          <p15:clr>
            <a:srgbClr val="F26B43"/>
          </p15:clr>
        </p15:guide>
        <p15:guide id="9" pos="5472" userDrawn="1">
          <p15:clr>
            <a:srgbClr val="F26B43"/>
          </p15:clr>
        </p15:guide>
        <p15:guide id="10" pos="288" userDrawn="1">
          <p15:clr>
            <a:srgbClr val="F26B43"/>
          </p15:clr>
        </p15:guide>
        <p15:guide id="11" orient="horz" pos="27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D18A196C-A0F8-944A-D0EB-257EFE0C0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7" y="425872"/>
            <a:ext cx="8229601" cy="2892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B23B392-A89E-F431-7FE8-8A31C7AC6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7" y="1508393"/>
            <a:ext cx="8229599" cy="28226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3994B45-762C-1DB7-2D34-64E9AA667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198" y="4867446"/>
            <a:ext cx="1721517" cy="105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4571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">
                <a:solidFill>
                  <a:schemeClr val="accent5"/>
                </a:solidFill>
              </a:defRPr>
            </a:lvl1pPr>
          </a:lstStyle>
          <a:p>
            <a:r>
              <a:rPr lang="en-US"/>
              <a:t>©2026 Schneider Electric. All Rights Reserved.</a:t>
            </a:r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78C440B2-8C22-2B9D-B555-FF60AEA03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83668" y="4873905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accent5"/>
                </a:solidFill>
                <a:latin typeface="+mn-lt"/>
                <a:cs typeface="Arial"/>
              </a:defRPr>
            </a:lvl1pPr>
          </a:lstStyle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097B85C-844F-A376-1434-2DD23DB37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7710646" y="4687803"/>
            <a:chExt cx="975015" cy="289704"/>
          </a:xfrm>
        </p:grpSpPr>
        <p:grpSp>
          <p:nvGrpSpPr>
            <p:cNvPr id="5" name="Picture 8">
              <a:extLst>
                <a:ext uri="{FF2B5EF4-FFF2-40B4-BE49-F238E27FC236}">
                  <a16:creationId xmlns:a16="http://schemas.microsoft.com/office/drawing/2014/main" id="{3155FCC4-9507-D121-0945-053F672EA4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solidFill>
              <a:schemeClr val="tx1"/>
            </a:solidFill>
          </p:grpSpPr>
          <p:grpSp>
            <p:nvGrpSpPr>
              <p:cNvPr id="6" name="Picture 8">
                <a:extLst>
                  <a:ext uri="{FF2B5EF4-FFF2-40B4-BE49-F238E27FC236}">
                    <a16:creationId xmlns:a16="http://schemas.microsoft.com/office/drawing/2014/main" id="{A9089BE2-9FFB-3839-7FED-C9403B9274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solidFill>
                <a:schemeClr val="tx1"/>
              </a:solidFill>
            </p:grpSpPr>
            <p:sp>
              <p:nvSpPr>
                <p:cNvPr id="7" name="Freeform 6">
                  <a:extLst>
                    <a:ext uri="{FF2B5EF4-FFF2-40B4-BE49-F238E27FC236}">
                      <a16:creationId xmlns:a16="http://schemas.microsoft.com/office/drawing/2014/main" id="{4718D5A2-6C20-3729-929C-A23F23F82085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1C89A063-7657-1343-284C-3DB46BDE1218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" name="Freeform 9">
                  <a:extLst>
                    <a:ext uri="{FF2B5EF4-FFF2-40B4-BE49-F238E27FC236}">
                      <a16:creationId xmlns:a16="http://schemas.microsoft.com/office/drawing/2014/main" id="{A685A62E-DA65-CEEF-1902-C35CCB64538B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" name="Freeform 10">
                  <a:extLst>
                    <a:ext uri="{FF2B5EF4-FFF2-40B4-BE49-F238E27FC236}">
                      <a16:creationId xmlns:a16="http://schemas.microsoft.com/office/drawing/2014/main" id="{60150654-FFDC-95B7-27D7-8AC2D00855C1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CE0078D1-227A-986C-311C-EBAC213B54CB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0D74A89F-42E3-0281-BD7D-BF3313C2E37E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D24F378-92B8-3D6C-DA96-9ECCA19E5B72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41FA9449-F1BF-5645-A5F7-989C9954A78D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198FD94C-3577-17C7-0E04-5768BD56879A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E129863-E3E4-BA22-EC1F-9843152876D8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3D6D3717-618A-5582-8459-374D131AE9FA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A0ED647-1561-C12E-9455-DB0DF050C9B5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" name="Picture 8">
              <a:extLst>
                <a:ext uri="{FF2B5EF4-FFF2-40B4-BE49-F238E27FC236}">
                  <a16:creationId xmlns:a16="http://schemas.microsoft.com/office/drawing/2014/main" id="{FCA1AD33-812B-3660-9A0F-C52EAA0552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solidFill>
              <a:schemeClr val="tx1"/>
            </a:solidFill>
          </p:grpSpPr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B2146BA9-261A-CFF6-621B-8D336BB1FD1F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30EED1A8-C720-317A-B65C-DE3DB460A028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25FFA804-F6DC-040B-AC67-4687B8950F5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441825" y="4988560"/>
            <a:ext cx="276225" cy="914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zh-CN" altLang="en-US" sz="600">
                <a:solidFill>
                  <a:srgbClr val="626469">
                    <a:alpha val="50000"/>
                  </a:srgbClr>
                </a:solidFill>
                <a:latin typeface="Aptos" panose="020B0004020202020204" pitchFamily="34" charset="0"/>
              </a:rPr>
              <a:t>General</a:t>
            </a:r>
          </a:p>
        </p:txBody>
      </p:sp>
    </p:spTree>
    <p:extLst>
      <p:ext uri="{BB962C8B-B14F-4D97-AF65-F5344CB8AC3E}">
        <p14:creationId xmlns:p14="http://schemas.microsoft.com/office/powerpoint/2010/main" val="39133202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  <p:sldLayoutId id="2147484386" r:id="rId8"/>
    <p:sldLayoutId id="2147484387" r:id="rId9"/>
    <p:sldLayoutId id="2147484388" r:id="rId10"/>
    <p:sldLayoutId id="2147484389" r:id="rId11"/>
    <p:sldLayoutId id="2147484390" r:id="rId12"/>
    <p:sldLayoutId id="2147484391" r:id="rId13"/>
    <p:sldLayoutId id="2147484392" r:id="rId14"/>
    <p:sldLayoutId id="2147484393" r:id="rId15"/>
    <p:sldLayoutId id="2147484394" r:id="rId16"/>
    <p:sldLayoutId id="2147484395" r:id="rId17"/>
    <p:sldLayoutId id="2147484396" r:id="rId18"/>
    <p:sldLayoutId id="2147484397" r:id="rId19"/>
    <p:sldLayoutId id="2147484398" r:id="rId20"/>
    <p:sldLayoutId id="2147484399" r:id="rId21"/>
    <p:sldLayoutId id="2147484400" r:id="rId22"/>
    <p:sldLayoutId id="2147484401" r:id="rId23"/>
    <p:sldLayoutId id="2147484402" r:id="rId24"/>
    <p:sldLayoutId id="2147484403" r:id="rId25"/>
  </p:sldLayoutIdLst>
  <p:hf hdr="0" dt="0"/>
  <p:txStyles>
    <p:titleStyle>
      <a:lvl1pPr algn="l" defTabSz="457184" rtl="0" eaLnBrk="1" latinLnBrk="0" hangingPunct="1">
        <a:lnSpc>
          <a:spcPts val="2400"/>
        </a:lnSpc>
        <a:spcBef>
          <a:spcPct val="0"/>
        </a:spcBef>
        <a:buNone/>
        <a:defRPr sz="2200" b="0" kern="1200">
          <a:solidFill>
            <a:schemeClr val="accent5"/>
          </a:solidFill>
          <a:latin typeface="+mj-lt"/>
          <a:ea typeface="+mj-ea"/>
          <a:cs typeface="Arial"/>
        </a:defRPr>
      </a:lvl1pPr>
    </p:titleStyle>
    <p:bodyStyle>
      <a:lvl1pPr marL="0" indent="0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accent1"/>
        </a:buClr>
        <a:buFont typeface="Arial" panose="020B0604020202020204" pitchFamily="34" charset="0"/>
        <a:buNone/>
        <a:defRPr sz="1400" b="0" kern="1200">
          <a:solidFill>
            <a:schemeClr val="accent5"/>
          </a:solidFill>
          <a:latin typeface="+mn-lt"/>
          <a:ea typeface="+mn-ea"/>
          <a:cs typeface="Arial"/>
        </a:defRPr>
      </a:lvl1pPr>
      <a:lvl2pPr marL="361938" indent="-182557" algn="l" defTabSz="447659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accent1"/>
        </a:buClr>
        <a:buFont typeface="Arial" pitchFamily="34" charset="0"/>
        <a:buChar char="•"/>
        <a:defRPr sz="1400" kern="1200">
          <a:solidFill>
            <a:schemeClr val="accent5"/>
          </a:solidFill>
          <a:latin typeface="+mn-lt"/>
          <a:ea typeface="+mn-ea"/>
          <a:cs typeface="Arial"/>
        </a:defRPr>
      </a:lvl2pPr>
      <a:lvl3pPr marL="538144" indent="-179382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accent1"/>
        </a:buClr>
        <a:buFont typeface="Arial" pitchFamily="34" charset="0"/>
        <a:buChar char="‒"/>
        <a:defRPr sz="1400" kern="1200">
          <a:solidFill>
            <a:schemeClr val="accent5"/>
          </a:solidFill>
          <a:latin typeface="+mn-lt"/>
          <a:ea typeface="+mn-ea"/>
          <a:cs typeface="Arial"/>
        </a:defRPr>
      </a:lvl3pPr>
      <a:lvl4pPr marL="719113" indent="-179382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accent1"/>
        </a:buClr>
        <a:buFont typeface="Arial" panose="020B0604020202020204" pitchFamily="34" charset="0"/>
        <a:buChar char="–"/>
        <a:defRPr sz="1400" kern="1200">
          <a:solidFill>
            <a:schemeClr val="accent5"/>
          </a:solidFill>
          <a:latin typeface="+mn-lt"/>
          <a:ea typeface="+mn-ea"/>
          <a:cs typeface="Arial"/>
        </a:defRPr>
      </a:lvl4pPr>
      <a:lvl5pPr marL="896906" indent="-185731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accent1"/>
        </a:buClr>
        <a:buFont typeface="Arial" panose="020B0604020202020204" pitchFamily="34" charset="0"/>
        <a:buChar char="–"/>
        <a:defRPr sz="1400" kern="1200">
          <a:solidFill>
            <a:schemeClr val="accent5"/>
          </a:solidFill>
          <a:latin typeface="+mn-lt"/>
          <a:ea typeface="+mn-ea"/>
          <a:cs typeface="Arial"/>
        </a:defRPr>
      </a:lvl5pPr>
      <a:lvl6pPr marL="896080" indent="-182874" algn="l" defTabSz="457184" rtl="0" eaLnBrk="1" latinLnBrk="0" hangingPunct="1"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–"/>
        <a:defRPr sz="1000" kern="1200" baseline="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896080" indent="-182874" algn="l" defTabSz="457184" rtl="0" eaLnBrk="1" latinLnBrk="0" hangingPunct="1"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–"/>
        <a:defRPr sz="9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428879" indent="-228592" algn="l" defTabSz="45718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3" indent="-228592" algn="l" defTabSz="45718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2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6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9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3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7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1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orient="horz" pos="612" userDrawn="1">
          <p15:clr>
            <a:srgbClr val="F26B43"/>
          </p15:clr>
        </p15:guide>
        <p15:guide id="5" orient="horz" pos="948" userDrawn="1">
          <p15:clr>
            <a:srgbClr val="F26B43"/>
          </p15:clr>
        </p15:guide>
        <p15:guide id="6" orient="horz" pos="2724" userDrawn="1">
          <p15:clr>
            <a:srgbClr val="F26B43"/>
          </p15:clr>
        </p15:guide>
        <p15:guide id="8" orient="horz" pos="3125" userDrawn="1">
          <p15:clr>
            <a:srgbClr val="F26B43"/>
          </p15:clr>
        </p15:guide>
        <p15:guide id="9" pos="5472" userDrawn="1">
          <p15:clr>
            <a:srgbClr val="F26B43"/>
          </p15:clr>
        </p15:guide>
        <p15:guide id="10" pos="288" userDrawn="1">
          <p15:clr>
            <a:srgbClr val="F26B43"/>
          </p15:clr>
        </p15:guide>
        <p15:guide id="11" orient="horz" pos="27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8A81EA-A1DC-2739-C3D8-AB6CEDE94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D18A196C-A0F8-944A-D0EB-257EFE0C0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7" y="425872"/>
            <a:ext cx="8229601" cy="28923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B23B392-A89E-F431-7FE8-8A31C7AC6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7" y="1508393"/>
            <a:ext cx="8229599" cy="28226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3994B45-762C-1DB7-2D34-64E9AA667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198" y="4867446"/>
            <a:ext cx="1721517" cy="10525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4571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">
                <a:solidFill>
                  <a:schemeClr val="accent5"/>
                </a:solidFill>
              </a:defRPr>
            </a:lvl1pPr>
          </a:lstStyle>
          <a:p>
            <a:r>
              <a:rPr lang="en-US"/>
              <a:t>©2026 Schneider Electric. All Rights Reserved.</a:t>
            </a:r>
          </a:p>
        </p:txBody>
      </p:sp>
      <p:sp>
        <p:nvSpPr>
          <p:cNvPr id="15" name="Slide number placeholder">
            <a:extLst>
              <a:ext uri="{FF2B5EF4-FFF2-40B4-BE49-F238E27FC236}">
                <a16:creationId xmlns:a16="http://schemas.microsoft.com/office/drawing/2014/main" id="{78C440B2-8C22-2B9D-B555-FF60AEA03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183668" y="4873905"/>
            <a:ext cx="525690" cy="92333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600">
                <a:solidFill>
                  <a:schemeClr val="accent5"/>
                </a:solidFill>
                <a:latin typeface="+mn-lt"/>
                <a:cs typeface="Arial"/>
              </a:defRPr>
            </a:lvl1pPr>
          </a:lstStyle>
          <a:p>
            <a:r>
              <a:rPr lang="en-US">
                <a:ea typeface="Zalando Sans Medium" pitchFamily="2" charset="77"/>
              </a:rPr>
              <a:t>|</a:t>
            </a:r>
            <a:r>
              <a:rPr lang="en-US"/>
              <a:t> Page </a:t>
            </a:r>
            <a:fld id="{5A9C12DC-491F-9444-86A2-13AC5C62A2F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B02CA88-5B52-D551-B845-893852F09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710646" y="4687803"/>
            <a:ext cx="975015" cy="289704"/>
            <a:chOff x="7710646" y="4687803"/>
            <a:chExt cx="975015" cy="289704"/>
          </a:xfrm>
        </p:grpSpPr>
        <p:grpSp>
          <p:nvGrpSpPr>
            <p:cNvPr id="6" name="Picture 8">
              <a:extLst>
                <a:ext uri="{FF2B5EF4-FFF2-40B4-BE49-F238E27FC236}">
                  <a16:creationId xmlns:a16="http://schemas.microsoft.com/office/drawing/2014/main" id="{11280871-8368-E675-0EAB-06EA925AEF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136466" y="4863773"/>
              <a:ext cx="523815" cy="90931"/>
              <a:chOff x="8136466" y="4863773"/>
              <a:chExt cx="523815" cy="90931"/>
            </a:xfrm>
            <a:solidFill>
              <a:schemeClr val="tx1"/>
            </a:solidFill>
          </p:grpSpPr>
          <p:grpSp>
            <p:nvGrpSpPr>
              <p:cNvPr id="16" name="Picture 8">
                <a:extLst>
                  <a:ext uri="{FF2B5EF4-FFF2-40B4-BE49-F238E27FC236}">
                    <a16:creationId xmlns:a16="http://schemas.microsoft.com/office/drawing/2014/main" id="{7B0CBE53-EDB7-23C6-2515-2CFEA0BFBA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/>
            </p:nvGrpSpPr>
            <p:grpSpPr>
              <a:xfrm>
                <a:off x="8136466" y="4863773"/>
                <a:ext cx="523815" cy="90931"/>
                <a:chOff x="8136466" y="4863773"/>
                <a:chExt cx="523815" cy="90931"/>
              </a:xfrm>
              <a:solidFill>
                <a:schemeClr val="tx1"/>
              </a:solidFill>
            </p:grpSpPr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79F7DCED-88B8-2504-F855-3342E6BED935}"/>
                    </a:ext>
                  </a:extLst>
                </p:cNvPr>
                <p:cNvSpPr/>
                <p:nvPr/>
              </p:nvSpPr>
              <p:spPr>
                <a:xfrm>
                  <a:off x="8136466" y="4863800"/>
                  <a:ext cx="52142" cy="89715"/>
                </a:xfrm>
                <a:custGeom>
                  <a:avLst/>
                  <a:gdLst>
                    <a:gd name="csX0" fmla="*/ 50977 w 52142"/>
                    <a:gd name="csY0" fmla="*/ 11596 h 89715"/>
                    <a:gd name="csX1" fmla="*/ 12853 w 52142"/>
                    <a:gd name="csY1" fmla="*/ 11596 h 89715"/>
                    <a:gd name="csX2" fmla="*/ 12853 w 52142"/>
                    <a:gd name="csY2" fmla="*/ 38600 h 89715"/>
                    <a:gd name="csX3" fmla="*/ 49648 w 52142"/>
                    <a:gd name="csY3" fmla="*/ 38600 h 89715"/>
                    <a:gd name="csX4" fmla="*/ 49648 w 52142"/>
                    <a:gd name="csY4" fmla="*/ 50196 h 89715"/>
                    <a:gd name="csX5" fmla="*/ 12853 w 52142"/>
                    <a:gd name="csY5" fmla="*/ 50196 h 89715"/>
                    <a:gd name="csX6" fmla="*/ 12853 w 52142"/>
                    <a:gd name="csY6" fmla="*/ 78092 h 89715"/>
                    <a:gd name="csX7" fmla="*/ 52143 w 52142"/>
                    <a:gd name="csY7" fmla="*/ 78092 h 89715"/>
                    <a:gd name="csX8" fmla="*/ 52143 w 52142"/>
                    <a:gd name="csY8" fmla="*/ 89715 h 89715"/>
                    <a:gd name="csX9" fmla="*/ 0 w 52142"/>
                    <a:gd name="csY9" fmla="*/ 89715 h 89715"/>
                    <a:gd name="csX10" fmla="*/ 0 w 52142"/>
                    <a:gd name="csY10" fmla="*/ 0 h 89715"/>
                    <a:gd name="csX11" fmla="*/ 50977 w 52142"/>
                    <a:gd name="csY11" fmla="*/ 0 h 89715"/>
                    <a:gd name="csX12" fmla="*/ 50977 w 52142"/>
                    <a:gd name="csY12" fmla="*/ 11596 h 8971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2142" h="89715">
                      <a:moveTo>
                        <a:pt x="50977" y="11596"/>
                      </a:moveTo>
                      <a:lnTo>
                        <a:pt x="12853" y="11596"/>
                      </a:lnTo>
                      <a:lnTo>
                        <a:pt x="12853" y="38600"/>
                      </a:lnTo>
                      <a:lnTo>
                        <a:pt x="49648" y="38600"/>
                      </a:lnTo>
                      <a:lnTo>
                        <a:pt x="49648" y="50196"/>
                      </a:lnTo>
                      <a:lnTo>
                        <a:pt x="12853" y="50196"/>
                      </a:lnTo>
                      <a:lnTo>
                        <a:pt x="12853" y="78092"/>
                      </a:lnTo>
                      <a:lnTo>
                        <a:pt x="52143" y="78092"/>
                      </a:lnTo>
                      <a:lnTo>
                        <a:pt x="52143" y="89715"/>
                      </a:lnTo>
                      <a:lnTo>
                        <a:pt x="0" y="89715"/>
                      </a:lnTo>
                      <a:lnTo>
                        <a:pt x="0" y="0"/>
                      </a:lnTo>
                      <a:lnTo>
                        <a:pt x="50977" y="0"/>
                      </a:lnTo>
                      <a:lnTo>
                        <a:pt x="50977" y="1159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FD6008F-1D21-8912-44C4-01108B653AEF}"/>
                    </a:ext>
                  </a:extLst>
                </p:cNvPr>
                <p:cNvSpPr/>
                <p:nvPr/>
              </p:nvSpPr>
              <p:spPr>
                <a:xfrm>
                  <a:off x="8216890" y="4863773"/>
                  <a:ext cx="11686" cy="89742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3C76D0E4-B8A6-4FE8-39D6-9D846A05CDC9}"/>
                    </a:ext>
                  </a:extLst>
                </p:cNvPr>
                <p:cNvSpPr/>
                <p:nvPr/>
              </p:nvSpPr>
              <p:spPr>
                <a:xfrm>
                  <a:off x="8260437" y="4893237"/>
                  <a:ext cx="53335" cy="61441"/>
                </a:xfrm>
                <a:custGeom>
                  <a:avLst/>
                  <a:gdLst>
                    <a:gd name="csX0" fmla="*/ 11687 w 53335"/>
                    <a:gd name="csY0" fmla="*/ 32437 h 61441"/>
                    <a:gd name="csX1" fmla="*/ 53336 w 53335"/>
                    <a:gd name="csY1" fmla="*/ 32437 h 61441"/>
                    <a:gd name="csX2" fmla="*/ 27631 w 53335"/>
                    <a:gd name="csY2" fmla="*/ 0 h 61441"/>
                    <a:gd name="csX3" fmla="*/ 0 w 53335"/>
                    <a:gd name="csY3" fmla="*/ 29923 h 61441"/>
                    <a:gd name="csX4" fmla="*/ 28688 w 53335"/>
                    <a:gd name="csY4" fmla="*/ 61441 h 61441"/>
                    <a:gd name="csX5" fmla="*/ 52306 w 53335"/>
                    <a:gd name="csY5" fmla="*/ 54467 h 61441"/>
                    <a:gd name="csX6" fmla="*/ 52306 w 53335"/>
                    <a:gd name="csY6" fmla="*/ 43114 h 61441"/>
                    <a:gd name="csX7" fmla="*/ 31589 w 53335"/>
                    <a:gd name="csY7" fmla="*/ 50250 h 61441"/>
                    <a:gd name="csX8" fmla="*/ 11714 w 53335"/>
                    <a:gd name="csY8" fmla="*/ 32437 h 61441"/>
                    <a:gd name="csX9" fmla="*/ 27875 w 53335"/>
                    <a:gd name="csY9" fmla="*/ 10055 h 61441"/>
                    <a:gd name="csX10" fmla="*/ 41703 w 53335"/>
                    <a:gd name="csY10" fmla="*/ 24679 h 61441"/>
                    <a:gd name="csX11" fmla="*/ 11958 w 53335"/>
                    <a:gd name="csY11" fmla="*/ 24679 h 61441"/>
                    <a:gd name="csX12" fmla="*/ 27875 w 53335"/>
                    <a:gd name="csY12" fmla="*/ 10055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53335" h="61441">
                      <a:moveTo>
                        <a:pt x="11687" y="32437"/>
                      </a:moveTo>
                      <a:lnTo>
                        <a:pt x="53336" y="32437"/>
                      </a:lnTo>
                      <a:cubicBezTo>
                        <a:pt x="53336" y="10569"/>
                        <a:pt x="43303" y="0"/>
                        <a:pt x="27631" y="0"/>
                      </a:cubicBezTo>
                      <a:cubicBezTo>
                        <a:pt x="11958" y="0"/>
                        <a:pt x="0" y="12029"/>
                        <a:pt x="0" y="29923"/>
                      </a:cubicBezTo>
                      <a:cubicBezTo>
                        <a:pt x="0" y="46277"/>
                        <a:pt x="10250" y="61441"/>
                        <a:pt x="28688" y="61441"/>
                      </a:cubicBezTo>
                      <a:cubicBezTo>
                        <a:pt x="38694" y="61441"/>
                        <a:pt x="45174" y="59198"/>
                        <a:pt x="52306" y="54467"/>
                      </a:cubicBezTo>
                      <a:lnTo>
                        <a:pt x="52306" y="43114"/>
                      </a:lnTo>
                      <a:cubicBezTo>
                        <a:pt x="45445" y="47601"/>
                        <a:pt x="38694" y="50250"/>
                        <a:pt x="31589" y="50250"/>
                      </a:cubicBezTo>
                      <a:cubicBezTo>
                        <a:pt x="20255" y="50250"/>
                        <a:pt x="13531" y="44168"/>
                        <a:pt x="11714" y="32437"/>
                      </a:cubicBezTo>
                      <a:close/>
                      <a:moveTo>
                        <a:pt x="27875" y="10055"/>
                      </a:moveTo>
                      <a:cubicBezTo>
                        <a:pt x="36172" y="10055"/>
                        <a:pt x="41297" y="15705"/>
                        <a:pt x="41703" y="24679"/>
                      </a:cubicBezTo>
                      <a:lnTo>
                        <a:pt x="11958" y="24679"/>
                      </a:lnTo>
                      <a:cubicBezTo>
                        <a:pt x="13531" y="15326"/>
                        <a:pt x="18927" y="10055"/>
                        <a:pt x="27875" y="10055"/>
                      </a:cubicBez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18463E90-0FB6-D9CF-1B6A-182BFF437FA6}"/>
                    </a:ext>
                  </a:extLst>
                </p:cNvPr>
                <p:cNvSpPr/>
                <p:nvPr/>
              </p:nvSpPr>
              <p:spPr>
                <a:xfrm>
                  <a:off x="8339885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90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40 w 47668"/>
                    <a:gd name="csY9" fmla="*/ 4055 h 61441"/>
                    <a:gd name="csX10" fmla="*/ 46340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616" y="12056"/>
                        <a:pt x="35142" y="10704"/>
                        <a:pt x="29990" y="10704"/>
                      </a:cubicBezTo>
                      <a:cubicBezTo>
                        <a:pt x="19306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48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40" y="4055"/>
                      </a:cubicBezTo>
                      <a:lnTo>
                        <a:pt x="46340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45AA2802-AA3D-BD02-1282-D5DCE32C54B3}"/>
                    </a:ext>
                  </a:extLst>
                </p:cNvPr>
                <p:cNvSpPr/>
                <p:nvPr/>
              </p:nvSpPr>
              <p:spPr>
                <a:xfrm>
                  <a:off x="8415293" y="4882100"/>
                  <a:ext cx="43764" cy="72550"/>
                </a:xfrm>
                <a:custGeom>
                  <a:avLst/>
                  <a:gdLst>
                    <a:gd name="csX0" fmla="*/ 21991 w 43764"/>
                    <a:gd name="csY0" fmla="*/ 12272 h 72550"/>
                    <a:gd name="csX1" fmla="*/ 40727 w 43764"/>
                    <a:gd name="csY1" fmla="*/ 12272 h 72550"/>
                    <a:gd name="csX2" fmla="*/ 40727 w 43764"/>
                    <a:gd name="csY2" fmla="*/ 22760 h 72550"/>
                    <a:gd name="csX3" fmla="*/ 21991 w 43764"/>
                    <a:gd name="csY3" fmla="*/ 22760 h 72550"/>
                    <a:gd name="csX4" fmla="*/ 21991 w 43764"/>
                    <a:gd name="csY4" fmla="*/ 53089 h 72550"/>
                    <a:gd name="csX5" fmla="*/ 30451 w 43764"/>
                    <a:gd name="csY5" fmla="*/ 62063 h 72550"/>
                    <a:gd name="csX6" fmla="*/ 43764 w 43764"/>
                    <a:gd name="csY6" fmla="*/ 57711 h 72550"/>
                    <a:gd name="csX7" fmla="*/ 43764 w 43764"/>
                    <a:gd name="csY7" fmla="*/ 68604 h 72550"/>
                    <a:gd name="csX8" fmla="*/ 29502 w 43764"/>
                    <a:gd name="csY8" fmla="*/ 72551 h 72550"/>
                    <a:gd name="csX9" fmla="*/ 10304 w 43764"/>
                    <a:gd name="csY9" fmla="*/ 53981 h 72550"/>
                    <a:gd name="csX10" fmla="*/ 10304 w 43764"/>
                    <a:gd name="csY10" fmla="*/ 22733 h 72550"/>
                    <a:gd name="csX11" fmla="*/ 0 w 43764"/>
                    <a:gd name="csY11" fmla="*/ 22733 h 72550"/>
                    <a:gd name="csX12" fmla="*/ 0 w 43764"/>
                    <a:gd name="csY12" fmla="*/ 21435 h 72550"/>
                    <a:gd name="csX13" fmla="*/ 21991 w 43764"/>
                    <a:gd name="csY13" fmla="*/ 0 h 72550"/>
                    <a:gd name="csX14" fmla="*/ 21991 w 43764"/>
                    <a:gd name="csY14" fmla="*/ 12245 h 7255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43764" h="72550">
                      <a:moveTo>
                        <a:pt x="21991" y="12272"/>
                      </a:moveTo>
                      <a:lnTo>
                        <a:pt x="40727" y="12272"/>
                      </a:lnTo>
                      <a:lnTo>
                        <a:pt x="40727" y="22760"/>
                      </a:lnTo>
                      <a:lnTo>
                        <a:pt x="21991" y="22760"/>
                      </a:lnTo>
                      <a:lnTo>
                        <a:pt x="21991" y="53089"/>
                      </a:lnTo>
                      <a:cubicBezTo>
                        <a:pt x="21991" y="60063"/>
                        <a:pt x="26980" y="62063"/>
                        <a:pt x="30451" y="62063"/>
                      </a:cubicBezTo>
                      <a:cubicBezTo>
                        <a:pt x="34681" y="62063"/>
                        <a:pt x="39019" y="60603"/>
                        <a:pt x="43764" y="57711"/>
                      </a:cubicBezTo>
                      <a:lnTo>
                        <a:pt x="43764" y="68604"/>
                      </a:lnTo>
                      <a:cubicBezTo>
                        <a:pt x="39670" y="70848"/>
                        <a:pt x="33325" y="72551"/>
                        <a:pt x="29502" y="72551"/>
                      </a:cubicBezTo>
                      <a:cubicBezTo>
                        <a:pt x="16730" y="72551"/>
                        <a:pt x="10304" y="64658"/>
                        <a:pt x="10304" y="53981"/>
                      </a:cubicBezTo>
                      <a:lnTo>
                        <a:pt x="10304" y="22733"/>
                      </a:lnTo>
                      <a:lnTo>
                        <a:pt x="0" y="22733"/>
                      </a:lnTo>
                      <a:lnTo>
                        <a:pt x="0" y="21435"/>
                      </a:lnTo>
                      <a:lnTo>
                        <a:pt x="21991" y="0"/>
                      </a:lnTo>
                      <a:lnTo>
                        <a:pt x="21991" y="1224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E49BC1BA-9195-D77D-6393-657EFAEED6DB}"/>
                    </a:ext>
                  </a:extLst>
                </p:cNvPr>
                <p:cNvSpPr/>
                <p:nvPr/>
              </p:nvSpPr>
              <p:spPr>
                <a:xfrm>
                  <a:off x="8491514" y="4893210"/>
                  <a:ext cx="43248" cy="60305"/>
                </a:xfrm>
                <a:custGeom>
                  <a:avLst/>
                  <a:gdLst>
                    <a:gd name="csX0" fmla="*/ 11687 w 43248"/>
                    <a:gd name="csY0" fmla="*/ 1162 h 60305"/>
                    <a:gd name="csX1" fmla="*/ 11687 w 43248"/>
                    <a:gd name="csY1" fmla="*/ 14840 h 60305"/>
                    <a:gd name="csX2" fmla="*/ 11958 w 43248"/>
                    <a:gd name="csY2" fmla="*/ 14840 h 60305"/>
                    <a:gd name="csX3" fmla="*/ 29122 w 43248"/>
                    <a:gd name="csY3" fmla="*/ 0 h 60305"/>
                    <a:gd name="csX4" fmla="*/ 43249 w 43248"/>
                    <a:gd name="csY4" fmla="*/ 6866 h 60305"/>
                    <a:gd name="csX5" fmla="*/ 37040 w 43248"/>
                    <a:gd name="csY5" fmla="*/ 17138 h 60305"/>
                    <a:gd name="csX6" fmla="*/ 26085 w 43248"/>
                    <a:gd name="csY6" fmla="*/ 11191 h 60305"/>
                    <a:gd name="csX7" fmla="*/ 11687 w 43248"/>
                    <a:gd name="csY7" fmla="*/ 29464 h 60305"/>
                    <a:gd name="csX8" fmla="*/ 11687 w 43248"/>
                    <a:gd name="csY8" fmla="*/ 60306 h 60305"/>
                    <a:gd name="csX9" fmla="*/ 0 w 43248"/>
                    <a:gd name="csY9" fmla="*/ 60306 h 60305"/>
                    <a:gd name="csX10" fmla="*/ 0 w 43248"/>
                    <a:gd name="csY10" fmla="*/ 1162 h 60305"/>
                    <a:gd name="csX11" fmla="*/ 11687 w 43248"/>
                    <a:gd name="csY11" fmla="*/ 1162 h 603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43248" h="60305">
                      <a:moveTo>
                        <a:pt x="11687" y="1162"/>
                      </a:moveTo>
                      <a:lnTo>
                        <a:pt x="11687" y="14840"/>
                      </a:lnTo>
                      <a:lnTo>
                        <a:pt x="11958" y="14840"/>
                      </a:lnTo>
                      <a:cubicBezTo>
                        <a:pt x="17896" y="4352"/>
                        <a:pt x="23563" y="0"/>
                        <a:pt x="29122" y="0"/>
                      </a:cubicBezTo>
                      <a:cubicBezTo>
                        <a:pt x="33867" y="0"/>
                        <a:pt x="38341" y="2244"/>
                        <a:pt x="43249" y="6866"/>
                      </a:cubicBezTo>
                      <a:lnTo>
                        <a:pt x="37040" y="17138"/>
                      </a:lnTo>
                      <a:cubicBezTo>
                        <a:pt x="33487" y="13651"/>
                        <a:pt x="28851" y="11191"/>
                        <a:pt x="26085" y="11191"/>
                      </a:cubicBezTo>
                      <a:cubicBezTo>
                        <a:pt x="18032" y="11191"/>
                        <a:pt x="11687" y="19381"/>
                        <a:pt x="11687" y="29464"/>
                      </a:cubicBezTo>
                      <a:lnTo>
                        <a:pt x="11687" y="60306"/>
                      </a:lnTo>
                      <a:lnTo>
                        <a:pt x="0" y="60306"/>
                      </a:lnTo>
                      <a:lnTo>
                        <a:pt x="0" y="1162"/>
                      </a:lnTo>
                      <a:lnTo>
                        <a:pt x="11687" y="11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BEB722AB-7461-7FA0-A8F6-18B7884FDF1E}"/>
                    </a:ext>
                  </a:extLst>
                </p:cNvPr>
                <p:cNvSpPr/>
                <p:nvPr/>
              </p:nvSpPr>
              <p:spPr>
                <a:xfrm>
                  <a:off x="8566434" y="4894372"/>
                  <a:ext cx="11659" cy="59143"/>
                </a:xfrm>
                <a:prstGeom prst="rect">
                  <a:avLst/>
                </a:pr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296C350D-F1C5-5FD5-BAF6-581C6E1D91A0}"/>
                    </a:ext>
                  </a:extLst>
                </p:cNvPr>
                <p:cNvSpPr/>
                <p:nvPr/>
              </p:nvSpPr>
              <p:spPr>
                <a:xfrm>
                  <a:off x="8612612" y="4893264"/>
                  <a:ext cx="47668" cy="61441"/>
                </a:xfrm>
                <a:custGeom>
                  <a:avLst/>
                  <a:gdLst>
                    <a:gd name="csX0" fmla="*/ 46340 w 47668"/>
                    <a:gd name="csY0" fmla="*/ 16651 h 61441"/>
                    <a:gd name="csX1" fmla="*/ 29962 w 47668"/>
                    <a:gd name="csY1" fmla="*/ 10704 h 61441"/>
                    <a:gd name="csX2" fmla="*/ 11904 w 47668"/>
                    <a:gd name="csY2" fmla="*/ 30869 h 61441"/>
                    <a:gd name="csX3" fmla="*/ 31969 w 47668"/>
                    <a:gd name="csY3" fmla="*/ 50467 h 61441"/>
                    <a:gd name="csX4" fmla="*/ 47669 w 47668"/>
                    <a:gd name="csY4" fmla="*/ 46520 h 61441"/>
                    <a:gd name="csX5" fmla="*/ 47669 w 47668"/>
                    <a:gd name="csY5" fmla="*/ 58035 h 61441"/>
                    <a:gd name="csX6" fmla="*/ 29990 w 47668"/>
                    <a:gd name="csY6" fmla="*/ 61441 h 61441"/>
                    <a:gd name="csX7" fmla="*/ 0 w 47668"/>
                    <a:gd name="csY7" fmla="*/ 31923 h 61441"/>
                    <a:gd name="csX8" fmla="*/ 29203 w 47668"/>
                    <a:gd name="csY8" fmla="*/ 0 h 61441"/>
                    <a:gd name="csX9" fmla="*/ 46367 w 47668"/>
                    <a:gd name="csY9" fmla="*/ 4055 h 61441"/>
                    <a:gd name="csX10" fmla="*/ 46367 w 47668"/>
                    <a:gd name="csY10" fmla="*/ 16678 h 614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</a:cxnLst>
                  <a:rect l="l" t="t" r="r" b="b"/>
                  <a:pathLst>
                    <a:path w="47668" h="61441">
                      <a:moveTo>
                        <a:pt x="46340" y="16651"/>
                      </a:moveTo>
                      <a:cubicBezTo>
                        <a:pt x="39588" y="12056"/>
                        <a:pt x="35114" y="10704"/>
                        <a:pt x="29962" y="10704"/>
                      </a:cubicBezTo>
                      <a:cubicBezTo>
                        <a:pt x="19279" y="10704"/>
                        <a:pt x="11904" y="18895"/>
                        <a:pt x="11904" y="30869"/>
                      </a:cubicBezTo>
                      <a:cubicBezTo>
                        <a:pt x="11904" y="42844"/>
                        <a:pt x="19821" y="50467"/>
                        <a:pt x="31969" y="50467"/>
                      </a:cubicBezTo>
                      <a:cubicBezTo>
                        <a:pt x="36985" y="50467"/>
                        <a:pt x="41731" y="49142"/>
                        <a:pt x="47669" y="46520"/>
                      </a:cubicBezTo>
                      <a:lnTo>
                        <a:pt x="47669" y="58035"/>
                      </a:lnTo>
                      <a:cubicBezTo>
                        <a:pt x="43710" y="59873"/>
                        <a:pt x="36199" y="61441"/>
                        <a:pt x="29990" y="61441"/>
                      </a:cubicBezTo>
                      <a:cubicBezTo>
                        <a:pt x="12310" y="61441"/>
                        <a:pt x="0" y="49304"/>
                        <a:pt x="0" y="31923"/>
                      </a:cubicBezTo>
                      <a:cubicBezTo>
                        <a:pt x="0" y="12353"/>
                        <a:pt x="11253" y="0"/>
                        <a:pt x="29203" y="0"/>
                      </a:cubicBezTo>
                      <a:cubicBezTo>
                        <a:pt x="36063" y="0"/>
                        <a:pt x="40673" y="1568"/>
                        <a:pt x="46367" y="4055"/>
                      </a:cubicBezTo>
                      <a:lnTo>
                        <a:pt x="46367" y="166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699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F34CE08E-7ED6-D1CA-C661-ADA6FFD0AF3D}"/>
                  </a:ext>
                </a:extLst>
              </p:cNvPr>
              <p:cNvSpPr/>
              <p:nvPr/>
            </p:nvSpPr>
            <p:spPr>
              <a:xfrm>
                <a:off x="8565511" y="4870401"/>
                <a:ext cx="13340" cy="12869"/>
              </a:xfrm>
              <a:custGeom>
                <a:avLst/>
                <a:gdLst>
                  <a:gd name="csX0" fmla="*/ 13044 w 13340"/>
                  <a:gd name="csY0" fmla="*/ 2698 h 12869"/>
                  <a:gd name="csX1" fmla="*/ 8651 w 13340"/>
                  <a:gd name="csY1" fmla="*/ 11672 h 12869"/>
                  <a:gd name="csX2" fmla="*/ 299 w 13340"/>
                  <a:gd name="csY2" fmla="*/ 10185 h 12869"/>
                  <a:gd name="csX3" fmla="*/ 4692 w 13340"/>
                  <a:gd name="csY3" fmla="*/ 1211 h 12869"/>
                  <a:gd name="csX4" fmla="*/ 13044 w 13340"/>
                  <a:gd name="csY4" fmla="*/ 2671 h 128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3340" h="12869">
                    <a:moveTo>
                      <a:pt x="13044" y="2698"/>
                    </a:moveTo>
                    <a:cubicBezTo>
                      <a:pt x="14128" y="5590"/>
                      <a:pt x="12149" y="9617"/>
                      <a:pt x="8651" y="11672"/>
                    </a:cubicBezTo>
                    <a:cubicBezTo>
                      <a:pt x="5153" y="13726"/>
                      <a:pt x="1384" y="13077"/>
                      <a:pt x="299" y="10185"/>
                    </a:cubicBezTo>
                    <a:cubicBezTo>
                      <a:pt x="-785" y="7320"/>
                      <a:pt x="1167" y="3292"/>
                      <a:pt x="4692" y="1211"/>
                    </a:cubicBezTo>
                    <a:cubicBezTo>
                      <a:pt x="8190" y="-870"/>
                      <a:pt x="11932" y="-195"/>
                      <a:pt x="13044" y="2671"/>
                    </a:cubicBez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63BF152-B2AF-8ADC-3007-23F7FACCC3C8}"/>
                </a:ext>
              </a:extLst>
            </p:cNvPr>
            <p:cNvSpPr/>
            <p:nvPr/>
          </p:nvSpPr>
          <p:spPr>
            <a:xfrm>
              <a:off x="7949007" y="4829725"/>
              <a:ext cx="152296" cy="147782"/>
            </a:xfrm>
            <a:custGeom>
              <a:avLst/>
              <a:gdLst>
                <a:gd name="csX0" fmla="*/ 146894 w 152296"/>
                <a:gd name="csY0" fmla="*/ 72297 h 147782"/>
                <a:gd name="csX1" fmla="*/ 146894 w 152296"/>
                <a:gd name="csY1" fmla="*/ 72351 h 147782"/>
                <a:gd name="csX2" fmla="*/ 146894 w 152296"/>
                <a:gd name="csY2" fmla="*/ 72351 h 147782"/>
                <a:gd name="csX3" fmla="*/ 146894 w 152296"/>
                <a:gd name="csY3" fmla="*/ 72297 h 147782"/>
                <a:gd name="csX4" fmla="*/ 141389 w 152296"/>
                <a:gd name="csY4" fmla="*/ 84407 h 147782"/>
                <a:gd name="csX5" fmla="*/ 141389 w 152296"/>
                <a:gd name="csY5" fmla="*/ 84407 h 147782"/>
                <a:gd name="csX6" fmla="*/ 141335 w 152296"/>
                <a:gd name="csY6" fmla="*/ 84515 h 147782"/>
                <a:gd name="csX7" fmla="*/ 141389 w 152296"/>
                <a:gd name="csY7" fmla="*/ 84407 h 147782"/>
                <a:gd name="csX8" fmla="*/ 146894 w 152296"/>
                <a:gd name="csY8" fmla="*/ 72297 h 147782"/>
                <a:gd name="csX9" fmla="*/ 149009 w 152296"/>
                <a:gd name="csY9" fmla="*/ 66026 h 147782"/>
                <a:gd name="csX10" fmla="*/ 146894 w 152296"/>
                <a:gd name="csY10" fmla="*/ 72297 h 147782"/>
                <a:gd name="csX11" fmla="*/ 140250 w 152296"/>
                <a:gd name="csY11" fmla="*/ 12910 h 147782"/>
                <a:gd name="csX12" fmla="*/ 34609 w 152296"/>
                <a:gd name="csY12" fmla="*/ 31723 h 147782"/>
                <a:gd name="csX13" fmla="*/ 19885 w 152296"/>
                <a:gd name="csY13" fmla="*/ 48456 h 147782"/>
                <a:gd name="csX14" fmla="*/ 39435 w 152296"/>
                <a:gd name="csY14" fmla="*/ 48456 h 147782"/>
                <a:gd name="csX15" fmla="*/ 34961 w 152296"/>
                <a:gd name="csY15" fmla="*/ 61187 h 147782"/>
                <a:gd name="csX16" fmla="*/ 11778 w 152296"/>
                <a:gd name="csY16" fmla="*/ 61187 h 147782"/>
                <a:gd name="csX17" fmla="*/ 15547 w 152296"/>
                <a:gd name="csY17" fmla="*/ 54835 h 147782"/>
                <a:gd name="csX18" fmla="*/ 6084 w 152296"/>
                <a:gd name="csY18" fmla="*/ 73270 h 147782"/>
                <a:gd name="csX19" fmla="*/ 33389 w 152296"/>
                <a:gd name="csY19" fmla="*/ 73270 h 147782"/>
                <a:gd name="csX20" fmla="*/ 29023 w 152296"/>
                <a:gd name="csY20" fmla="*/ 86001 h 147782"/>
                <a:gd name="csX21" fmla="*/ 2043 w 152296"/>
                <a:gd name="csY21" fmla="*/ 86001 h 147782"/>
                <a:gd name="csX22" fmla="*/ 12049 w 152296"/>
                <a:gd name="csY22" fmla="*/ 135143 h 147782"/>
                <a:gd name="csX23" fmla="*/ 117257 w 152296"/>
                <a:gd name="csY23" fmla="*/ 115897 h 147782"/>
                <a:gd name="csX24" fmla="*/ 133499 w 152296"/>
                <a:gd name="csY24" fmla="*/ 97165 h 147782"/>
                <a:gd name="csX25" fmla="*/ 108417 w 152296"/>
                <a:gd name="csY25" fmla="*/ 97165 h 147782"/>
                <a:gd name="csX26" fmla="*/ 112159 w 152296"/>
                <a:gd name="csY26" fmla="*/ 84434 h 147782"/>
                <a:gd name="csX27" fmla="*/ 141362 w 152296"/>
                <a:gd name="csY27" fmla="*/ 84434 h 147782"/>
                <a:gd name="csX28" fmla="*/ 146867 w 152296"/>
                <a:gd name="csY28" fmla="*/ 72378 h 147782"/>
                <a:gd name="csX29" fmla="*/ 115087 w 152296"/>
                <a:gd name="csY29" fmla="*/ 72378 h 147782"/>
                <a:gd name="csX30" fmla="*/ 118612 w 152296"/>
                <a:gd name="csY30" fmla="*/ 59646 h 147782"/>
                <a:gd name="csX31" fmla="*/ 150663 w 152296"/>
                <a:gd name="csY31" fmla="*/ 59646 h 147782"/>
                <a:gd name="csX32" fmla="*/ 140250 w 152296"/>
                <a:gd name="csY32" fmla="*/ 12910 h 147782"/>
                <a:gd name="csX33" fmla="*/ 127018 w 152296"/>
                <a:gd name="csY33" fmla="*/ 48347 h 147782"/>
                <a:gd name="csX34" fmla="*/ 107983 w 152296"/>
                <a:gd name="csY34" fmla="*/ 48347 h 147782"/>
                <a:gd name="csX35" fmla="*/ 104268 w 152296"/>
                <a:gd name="csY35" fmla="*/ 49645 h 147782"/>
                <a:gd name="csX36" fmla="*/ 103699 w 152296"/>
                <a:gd name="csY36" fmla="*/ 51105 h 147782"/>
                <a:gd name="csX37" fmla="*/ 93287 w 152296"/>
                <a:gd name="csY37" fmla="*/ 90407 h 147782"/>
                <a:gd name="csX38" fmla="*/ 51746 w 152296"/>
                <a:gd name="csY38" fmla="*/ 117952 h 147782"/>
                <a:gd name="csX39" fmla="*/ 20943 w 152296"/>
                <a:gd name="csY39" fmla="*/ 117952 h 147782"/>
                <a:gd name="csX40" fmla="*/ 26284 w 152296"/>
                <a:gd name="csY40" fmla="*/ 97760 h 147782"/>
                <a:gd name="csX41" fmla="*/ 46052 w 152296"/>
                <a:gd name="csY41" fmla="*/ 97760 h 147782"/>
                <a:gd name="csX42" fmla="*/ 50959 w 152296"/>
                <a:gd name="csY42" fmla="*/ 95543 h 147782"/>
                <a:gd name="csX43" fmla="*/ 52180 w 152296"/>
                <a:gd name="csY43" fmla="*/ 93165 h 147782"/>
                <a:gd name="csX44" fmla="*/ 60369 w 152296"/>
                <a:gd name="csY44" fmla="*/ 58835 h 147782"/>
                <a:gd name="csX45" fmla="*/ 99550 w 152296"/>
                <a:gd name="csY45" fmla="*/ 29804 h 147782"/>
                <a:gd name="csX46" fmla="*/ 131058 w 152296"/>
                <a:gd name="csY46" fmla="*/ 29804 h 147782"/>
                <a:gd name="csX47" fmla="*/ 127018 w 152296"/>
                <a:gd name="csY47" fmla="*/ 48347 h 147782"/>
                <a:gd name="csX48" fmla="*/ 3833 w 152296"/>
                <a:gd name="csY48" fmla="*/ 79487 h 147782"/>
                <a:gd name="csX49" fmla="*/ 6056 w 152296"/>
                <a:gd name="csY49" fmla="*/ 73243 h 147782"/>
                <a:gd name="csX50" fmla="*/ 6056 w 152296"/>
                <a:gd name="csY50" fmla="*/ 73243 h 147782"/>
                <a:gd name="csX51" fmla="*/ 3833 w 152296"/>
                <a:gd name="csY51" fmla="*/ 79487 h 147782"/>
                <a:gd name="csX52" fmla="*/ 141335 w 152296"/>
                <a:gd name="csY52" fmla="*/ 84515 h 147782"/>
                <a:gd name="csX53" fmla="*/ 137729 w 152296"/>
                <a:gd name="csY53" fmla="*/ 90786 h 147782"/>
                <a:gd name="csX54" fmla="*/ 141335 w 152296"/>
                <a:gd name="csY54" fmla="*/ 84515 h 1477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52296" h="147782">
                  <a:moveTo>
                    <a:pt x="146894" y="72297"/>
                  </a:moveTo>
                  <a:cubicBezTo>
                    <a:pt x="146894" y="72297"/>
                    <a:pt x="146894" y="72324"/>
                    <a:pt x="146894" y="72351"/>
                  </a:cubicBezTo>
                  <a:lnTo>
                    <a:pt x="146894" y="72351"/>
                  </a:lnTo>
                  <a:cubicBezTo>
                    <a:pt x="146894" y="72351"/>
                    <a:pt x="146894" y="72324"/>
                    <a:pt x="146894" y="72297"/>
                  </a:cubicBezTo>
                  <a:close/>
                  <a:moveTo>
                    <a:pt x="141389" y="84407"/>
                  </a:moveTo>
                  <a:lnTo>
                    <a:pt x="141389" y="84407"/>
                  </a:lnTo>
                  <a:cubicBezTo>
                    <a:pt x="141389" y="84407"/>
                    <a:pt x="141362" y="84488"/>
                    <a:pt x="141335" y="84515"/>
                  </a:cubicBezTo>
                  <a:cubicBezTo>
                    <a:pt x="141335" y="84488"/>
                    <a:pt x="141389" y="84434"/>
                    <a:pt x="141389" y="84407"/>
                  </a:cubicBezTo>
                  <a:close/>
                  <a:moveTo>
                    <a:pt x="146894" y="72297"/>
                  </a:moveTo>
                  <a:cubicBezTo>
                    <a:pt x="147680" y="70188"/>
                    <a:pt x="148385" y="68107"/>
                    <a:pt x="149009" y="66026"/>
                  </a:cubicBezTo>
                  <a:cubicBezTo>
                    <a:pt x="148385" y="68107"/>
                    <a:pt x="147680" y="70215"/>
                    <a:pt x="146894" y="72297"/>
                  </a:cubicBezTo>
                  <a:close/>
                  <a:moveTo>
                    <a:pt x="140250" y="12910"/>
                  </a:moveTo>
                  <a:cubicBezTo>
                    <a:pt x="117555" y="-9742"/>
                    <a:pt x="70022" y="-2038"/>
                    <a:pt x="34609" y="31723"/>
                  </a:cubicBezTo>
                  <a:cubicBezTo>
                    <a:pt x="29050" y="37021"/>
                    <a:pt x="24142" y="42644"/>
                    <a:pt x="19885" y="48456"/>
                  </a:cubicBezTo>
                  <a:lnTo>
                    <a:pt x="39435" y="48456"/>
                  </a:lnTo>
                  <a:lnTo>
                    <a:pt x="34961" y="61187"/>
                  </a:lnTo>
                  <a:lnTo>
                    <a:pt x="11778" y="61187"/>
                  </a:lnTo>
                  <a:cubicBezTo>
                    <a:pt x="12944" y="59052"/>
                    <a:pt x="14191" y="56916"/>
                    <a:pt x="15547" y="54835"/>
                  </a:cubicBezTo>
                  <a:cubicBezTo>
                    <a:pt x="11669" y="60890"/>
                    <a:pt x="8524" y="67080"/>
                    <a:pt x="6084" y="73270"/>
                  </a:cubicBezTo>
                  <a:lnTo>
                    <a:pt x="33389" y="73270"/>
                  </a:lnTo>
                  <a:lnTo>
                    <a:pt x="29023" y="86001"/>
                  </a:lnTo>
                  <a:lnTo>
                    <a:pt x="2043" y="86001"/>
                  </a:lnTo>
                  <a:cubicBezTo>
                    <a:pt x="-2539" y="105491"/>
                    <a:pt x="498" y="123628"/>
                    <a:pt x="12049" y="135143"/>
                  </a:cubicBezTo>
                  <a:cubicBezTo>
                    <a:pt x="34473" y="157498"/>
                    <a:pt x="81844" y="149659"/>
                    <a:pt x="117257" y="115897"/>
                  </a:cubicBezTo>
                  <a:cubicBezTo>
                    <a:pt x="123466" y="109978"/>
                    <a:pt x="128889" y="103680"/>
                    <a:pt x="133499" y="97165"/>
                  </a:cubicBezTo>
                  <a:lnTo>
                    <a:pt x="108417" y="97165"/>
                  </a:lnTo>
                  <a:lnTo>
                    <a:pt x="112159" y="84434"/>
                  </a:lnTo>
                  <a:lnTo>
                    <a:pt x="141362" y="84434"/>
                  </a:lnTo>
                  <a:cubicBezTo>
                    <a:pt x="143504" y="80433"/>
                    <a:pt x="145348" y="76378"/>
                    <a:pt x="146867" y="72378"/>
                  </a:cubicBezTo>
                  <a:lnTo>
                    <a:pt x="115087" y="72378"/>
                  </a:lnTo>
                  <a:lnTo>
                    <a:pt x="118612" y="59646"/>
                  </a:lnTo>
                  <a:lnTo>
                    <a:pt x="150663" y="59646"/>
                  </a:lnTo>
                  <a:cubicBezTo>
                    <a:pt x="154622" y="41184"/>
                    <a:pt x="151476" y="24128"/>
                    <a:pt x="140250" y="12910"/>
                  </a:cubicBezTo>
                  <a:close/>
                  <a:moveTo>
                    <a:pt x="127018" y="48347"/>
                  </a:moveTo>
                  <a:lnTo>
                    <a:pt x="107983" y="48347"/>
                  </a:lnTo>
                  <a:cubicBezTo>
                    <a:pt x="105949" y="48347"/>
                    <a:pt x="105082" y="48699"/>
                    <a:pt x="104268" y="49645"/>
                  </a:cubicBezTo>
                  <a:cubicBezTo>
                    <a:pt x="103943" y="49996"/>
                    <a:pt x="103780" y="50375"/>
                    <a:pt x="103699" y="51105"/>
                  </a:cubicBezTo>
                  <a:lnTo>
                    <a:pt x="93287" y="90407"/>
                  </a:lnTo>
                  <a:cubicBezTo>
                    <a:pt x="90846" y="104193"/>
                    <a:pt x="73872" y="117952"/>
                    <a:pt x="51746" y="117952"/>
                  </a:cubicBezTo>
                  <a:lnTo>
                    <a:pt x="20943" y="117952"/>
                  </a:lnTo>
                  <a:lnTo>
                    <a:pt x="26284" y="97760"/>
                  </a:lnTo>
                  <a:lnTo>
                    <a:pt x="46052" y="97760"/>
                  </a:lnTo>
                  <a:cubicBezTo>
                    <a:pt x="48085" y="97760"/>
                    <a:pt x="49658" y="97030"/>
                    <a:pt x="50959" y="95543"/>
                  </a:cubicBezTo>
                  <a:cubicBezTo>
                    <a:pt x="51448" y="95003"/>
                    <a:pt x="52098" y="94084"/>
                    <a:pt x="52180" y="93165"/>
                  </a:cubicBezTo>
                  <a:lnTo>
                    <a:pt x="60369" y="58835"/>
                  </a:lnTo>
                  <a:cubicBezTo>
                    <a:pt x="62809" y="45050"/>
                    <a:pt x="77424" y="29804"/>
                    <a:pt x="99550" y="29804"/>
                  </a:cubicBezTo>
                  <a:lnTo>
                    <a:pt x="131058" y="29804"/>
                  </a:lnTo>
                  <a:lnTo>
                    <a:pt x="127018" y="48347"/>
                  </a:lnTo>
                  <a:close/>
                  <a:moveTo>
                    <a:pt x="3833" y="79487"/>
                  </a:moveTo>
                  <a:cubicBezTo>
                    <a:pt x="4484" y="77406"/>
                    <a:pt x="5243" y="75324"/>
                    <a:pt x="6056" y="73243"/>
                  </a:cubicBezTo>
                  <a:lnTo>
                    <a:pt x="6056" y="73243"/>
                  </a:lnTo>
                  <a:cubicBezTo>
                    <a:pt x="5216" y="75324"/>
                    <a:pt x="4484" y="77406"/>
                    <a:pt x="3833" y="79487"/>
                  </a:cubicBezTo>
                  <a:close/>
                  <a:moveTo>
                    <a:pt x="141335" y="84515"/>
                  </a:moveTo>
                  <a:cubicBezTo>
                    <a:pt x="140223" y="86623"/>
                    <a:pt x="139003" y="88704"/>
                    <a:pt x="137729" y="90786"/>
                  </a:cubicBezTo>
                  <a:cubicBezTo>
                    <a:pt x="139003" y="88704"/>
                    <a:pt x="140223" y="86623"/>
                    <a:pt x="141335" y="84515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34927A9-3BAD-A9D4-A8CE-37CC57F1B698}"/>
                </a:ext>
              </a:extLst>
            </p:cNvPr>
            <p:cNvSpPr/>
            <p:nvPr/>
          </p:nvSpPr>
          <p:spPr>
            <a:xfrm>
              <a:off x="8300723" y="4688053"/>
              <a:ext cx="37352" cy="35984"/>
            </a:xfrm>
            <a:custGeom>
              <a:avLst/>
              <a:gdLst>
                <a:gd name="csX0" fmla="*/ 36505 w 37352"/>
                <a:gd name="csY0" fmla="*/ 7507 h 35984"/>
                <a:gd name="csX1" fmla="*/ 24194 w 37352"/>
                <a:gd name="csY1" fmla="*/ 32592 h 35984"/>
                <a:gd name="csX2" fmla="*/ 848 w 37352"/>
                <a:gd name="csY2" fmla="*/ 28483 h 35984"/>
                <a:gd name="csX3" fmla="*/ 13104 w 37352"/>
                <a:gd name="csY3" fmla="*/ 3372 h 35984"/>
                <a:gd name="csX4" fmla="*/ 36478 w 37352"/>
                <a:gd name="csY4" fmla="*/ 7507 h 35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352" h="35984">
                  <a:moveTo>
                    <a:pt x="36505" y="7507"/>
                  </a:moveTo>
                  <a:cubicBezTo>
                    <a:pt x="39569" y="15590"/>
                    <a:pt x="34064" y="26835"/>
                    <a:pt x="24194" y="32592"/>
                  </a:cubicBezTo>
                  <a:cubicBezTo>
                    <a:pt x="14351" y="38404"/>
                    <a:pt x="3912" y="36566"/>
                    <a:pt x="848" y="28483"/>
                  </a:cubicBezTo>
                  <a:cubicBezTo>
                    <a:pt x="-2216" y="20401"/>
                    <a:pt x="3288" y="9183"/>
                    <a:pt x="13104" y="3372"/>
                  </a:cubicBezTo>
                  <a:cubicBezTo>
                    <a:pt x="22947" y="-2413"/>
                    <a:pt x="33413" y="-575"/>
                    <a:pt x="36478" y="7507"/>
                  </a:cubicBez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5DFA4EC-835F-6110-DAE1-162EB1ADD312}"/>
                </a:ext>
              </a:extLst>
            </p:cNvPr>
            <p:cNvSpPr/>
            <p:nvPr/>
          </p:nvSpPr>
          <p:spPr>
            <a:xfrm>
              <a:off x="7710646" y="4687803"/>
              <a:ext cx="975015" cy="157130"/>
            </a:xfrm>
            <a:custGeom>
              <a:avLst/>
              <a:gdLst>
                <a:gd name="csX0" fmla="*/ 420397 w 975015"/>
                <a:gd name="csY0" fmla="*/ 49493 h 157130"/>
                <a:gd name="csX1" fmla="*/ 386530 w 975015"/>
                <a:gd name="csY1" fmla="*/ 66280 h 157130"/>
                <a:gd name="csX2" fmla="*/ 386530 w 975015"/>
                <a:gd name="csY2" fmla="*/ 51413 h 157130"/>
                <a:gd name="csX3" fmla="*/ 353856 w 975015"/>
                <a:gd name="csY3" fmla="*/ 51413 h 157130"/>
                <a:gd name="csX4" fmla="*/ 353856 w 975015"/>
                <a:gd name="csY4" fmla="*/ 124910 h 157130"/>
                <a:gd name="csX5" fmla="*/ 386530 w 975015"/>
                <a:gd name="csY5" fmla="*/ 139128 h 157130"/>
                <a:gd name="csX6" fmla="*/ 386530 w 975015"/>
                <a:gd name="csY6" fmla="*/ 88310 h 157130"/>
                <a:gd name="csX7" fmla="*/ 409334 w 975015"/>
                <a:gd name="csY7" fmla="*/ 71199 h 157130"/>
                <a:gd name="csX8" fmla="*/ 425630 w 975015"/>
                <a:gd name="csY8" fmla="*/ 91905 h 157130"/>
                <a:gd name="csX9" fmla="*/ 425630 w 975015"/>
                <a:gd name="csY9" fmla="*/ 155184 h 157130"/>
                <a:gd name="csX10" fmla="*/ 458304 w 975015"/>
                <a:gd name="csY10" fmla="*/ 155184 h 157130"/>
                <a:gd name="csX11" fmla="*/ 458304 w 975015"/>
                <a:gd name="csY11" fmla="*/ 89202 h 157130"/>
                <a:gd name="csX12" fmla="*/ 420424 w 975015"/>
                <a:gd name="csY12" fmla="*/ 49466 h 157130"/>
                <a:gd name="csX13" fmla="*/ 160333 w 975015"/>
                <a:gd name="csY13" fmla="*/ 103339 h 157130"/>
                <a:gd name="csX14" fmla="*/ 192573 w 975015"/>
                <a:gd name="csY14" fmla="*/ 73443 h 157130"/>
                <a:gd name="csX15" fmla="*/ 219174 w 975015"/>
                <a:gd name="csY15" fmla="*/ 80471 h 157130"/>
                <a:gd name="csX16" fmla="*/ 219174 w 975015"/>
                <a:gd name="csY16" fmla="*/ 56224 h 157130"/>
                <a:gd name="csX17" fmla="*/ 184222 w 975015"/>
                <a:gd name="csY17" fmla="*/ 49521 h 157130"/>
                <a:gd name="csX18" fmla="*/ 125409 w 975015"/>
                <a:gd name="csY18" fmla="*/ 103582 h 157130"/>
                <a:gd name="csX19" fmla="*/ 185605 w 975015"/>
                <a:gd name="csY19" fmla="*/ 157103 h 157130"/>
                <a:gd name="csX20" fmla="*/ 220773 w 975015"/>
                <a:gd name="csY20" fmla="*/ 150102 h 157130"/>
                <a:gd name="csX21" fmla="*/ 220773 w 975015"/>
                <a:gd name="csY21" fmla="*/ 126694 h 157130"/>
                <a:gd name="csX22" fmla="*/ 191462 w 975015"/>
                <a:gd name="csY22" fmla="*/ 133884 h 157130"/>
                <a:gd name="csX23" fmla="*/ 160333 w 975015"/>
                <a:gd name="csY23" fmla="*/ 103393 h 157130"/>
                <a:gd name="csX24" fmla="*/ 39426 w 975015"/>
                <a:gd name="csY24" fmla="*/ 40681 h 157130"/>
                <a:gd name="csX25" fmla="*/ 62148 w 975015"/>
                <a:gd name="csY25" fmla="*/ 28139 h 157130"/>
                <a:gd name="csX26" fmla="*/ 110929 w 975015"/>
                <a:gd name="csY26" fmla="*/ 41790 h 157130"/>
                <a:gd name="csX27" fmla="*/ 110929 w 975015"/>
                <a:gd name="csY27" fmla="*/ 11921 h 157130"/>
                <a:gd name="csX28" fmla="*/ 58705 w 975015"/>
                <a:gd name="csY28" fmla="*/ 0 h 157130"/>
                <a:gd name="csX29" fmla="*/ 0 w 975015"/>
                <a:gd name="csY29" fmla="*/ 44006 h 157130"/>
                <a:gd name="csX30" fmla="*/ 78472 w 975015"/>
                <a:gd name="csY30" fmla="*/ 114881 h 157130"/>
                <a:gd name="csX31" fmla="*/ 55749 w 975015"/>
                <a:gd name="csY31" fmla="*/ 129018 h 157130"/>
                <a:gd name="csX32" fmla="*/ 3173 w 975015"/>
                <a:gd name="csY32" fmla="*/ 109286 h 157130"/>
                <a:gd name="csX33" fmla="*/ 3173 w 975015"/>
                <a:gd name="csY33" fmla="*/ 142290 h 157130"/>
                <a:gd name="csX34" fmla="*/ 58705 w 975015"/>
                <a:gd name="csY34" fmla="*/ 157130 h 157130"/>
                <a:gd name="csX35" fmla="*/ 117871 w 975015"/>
                <a:gd name="csY35" fmla="*/ 110637 h 157130"/>
                <a:gd name="csX36" fmla="*/ 39399 w 975015"/>
                <a:gd name="csY36" fmla="*/ 40681 h 157130"/>
                <a:gd name="csX37" fmla="*/ 300303 w 975015"/>
                <a:gd name="csY37" fmla="*/ 49521 h 157130"/>
                <a:gd name="csX38" fmla="*/ 267385 w 975015"/>
                <a:gd name="csY38" fmla="*/ 66874 h 157130"/>
                <a:gd name="csX39" fmla="*/ 266951 w 975015"/>
                <a:gd name="csY39" fmla="*/ 66874 h 157130"/>
                <a:gd name="csX40" fmla="*/ 266951 w 975015"/>
                <a:gd name="csY40" fmla="*/ 1919 h 157130"/>
                <a:gd name="csX41" fmla="*/ 234304 w 975015"/>
                <a:gd name="csY41" fmla="*/ 1919 h 157130"/>
                <a:gd name="csX42" fmla="*/ 234304 w 975015"/>
                <a:gd name="csY42" fmla="*/ 155211 h 157130"/>
                <a:gd name="csX43" fmla="*/ 266951 w 975015"/>
                <a:gd name="csY43" fmla="*/ 155211 h 157130"/>
                <a:gd name="csX44" fmla="*/ 266951 w 975015"/>
                <a:gd name="csY44" fmla="*/ 89148 h 157130"/>
                <a:gd name="csX45" fmla="*/ 288806 w 975015"/>
                <a:gd name="csY45" fmla="*/ 73416 h 157130"/>
                <a:gd name="csX46" fmla="*/ 305699 w 975015"/>
                <a:gd name="csY46" fmla="*/ 96122 h 157130"/>
                <a:gd name="csX47" fmla="*/ 305699 w 975015"/>
                <a:gd name="csY47" fmla="*/ 133154 h 157130"/>
                <a:gd name="csX48" fmla="*/ 338373 w 975015"/>
                <a:gd name="csY48" fmla="*/ 124828 h 157130"/>
                <a:gd name="csX49" fmla="*/ 338373 w 975015"/>
                <a:gd name="csY49" fmla="*/ 89175 h 157130"/>
                <a:gd name="csX50" fmla="*/ 300303 w 975015"/>
                <a:gd name="csY50" fmla="*/ 49548 h 157130"/>
                <a:gd name="csX51" fmla="*/ 817231 w 975015"/>
                <a:gd name="csY51" fmla="*/ 49521 h 157130"/>
                <a:gd name="csX52" fmla="*/ 762322 w 975015"/>
                <a:gd name="csY52" fmla="*/ 103907 h 157130"/>
                <a:gd name="csX53" fmla="*/ 822627 w 975015"/>
                <a:gd name="csY53" fmla="*/ 157076 h 157130"/>
                <a:gd name="csX54" fmla="*/ 869102 w 975015"/>
                <a:gd name="csY54" fmla="*/ 143318 h 157130"/>
                <a:gd name="csX55" fmla="*/ 869102 w 975015"/>
                <a:gd name="csY55" fmla="*/ 123044 h 157130"/>
                <a:gd name="csX56" fmla="*/ 830544 w 975015"/>
                <a:gd name="csY56" fmla="*/ 137668 h 157130"/>
                <a:gd name="csX57" fmla="*/ 796216 w 975015"/>
                <a:gd name="csY57" fmla="*/ 108880 h 157130"/>
                <a:gd name="csX58" fmla="*/ 870892 w 975015"/>
                <a:gd name="csY58" fmla="*/ 108880 h 157130"/>
                <a:gd name="csX59" fmla="*/ 817231 w 975015"/>
                <a:gd name="csY59" fmla="*/ 49548 h 157130"/>
                <a:gd name="csX60" fmla="*/ 796894 w 975015"/>
                <a:gd name="csY60" fmla="*/ 91662 h 157130"/>
                <a:gd name="csX61" fmla="*/ 819481 w 975015"/>
                <a:gd name="csY61" fmla="*/ 68929 h 157130"/>
                <a:gd name="csX62" fmla="*/ 842068 w 975015"/>
                <a:gd name="csY62" fmla="*/ 91662 h 157130"/>
                <a:gd name="csX63" fmla="*/ 796921 w 975015"/>
                <a:gd name="csY63" fmla="*/ 91662 h 157130"/>
                <a:gd name="csX64" fmla="*/ 715928 w 975015"/>
                <a:gd name="csY64" fmla="*/ 55981 h 157130"/>
                <a:gd name="csX65" fmla="*/ 688785 w 975015"/>
                <a:gd name="csY65" fmla="*/ 49493 h 157130"/>
                <a:gd name="csX66" fmla="*/ 638405 w 975015"/>
                <a:gd name="csY66" fmla="*/ 103177 h 157130"/>
                <a:gd name="csX67" fmla="*/ 686996 w 975015"/>
                <a:gd name="csY67" fmla="*/ 157103 h 157130"/>
                <a:gd name="csX68" fmla="*/ 715928 w 975015"/>
                <a:gd name="csY68" fmla="*/ 146805 h 157130"/>
                <a:gd name="csX69" fmla="*/ 715928 w 975015"/>
                <a:gd name="csY69" fmla="*/ 155184 h 157130"/>
                <a:gd name="csX70" fmla="*/ 748602 w 975015"/>
                <a:gd name="csY70" fmla="*/ 155184 h 157130"/>
                <a:gd name="csX71" fmla="*/ 748602 w 975015"/>
                <a:gd name="csY71" fmla="*/ 1919 h 157130"/>
                <a:gd name="csX72" fmla="*/ 715928 w 975015"/>
                <a:gd name="csY72" fmla="*/ 1919 h 157130"/>
                <a:gd name="csX73" fmla="*/ 715928 w 975015"/>
                <a:gd name="csY73" fmla="*/ 56008 h 157130"/>
                <a:gd name="csX74" fmla="*/ 715928 w 975015"/>
                <a:gd name="csY74" fmla="*/ 126856 h 157130"/>
                <a:gd name="csX75" fmla="*/ 696486 w 975015"/>
                <a:gd name="csY75" fmla="*/ 135397 h 157130"/>
                <a:gd name="csX76" fmla="*/ 671404 w 975015"/>
                <a:gd name="csY76" fmla="*/ 103852 h 157130"/>
                <a:gd name="csX77" fmla="*/ 697625 w 975015"/>
                <a:gd name="csY77" fmla="*/ 71199 h 157130"/>
                <a:gd name="csX78" fmla="*/ 715928 w 975015"/>
                <a:gd name="csY78" fmla="*/ 77281 h 157130"/>
                <a:gd name="csX79" fmla="*/ 715928 w 975015"/>
                <a:gd name="csY79" fmla="*/ 126829 h 157130"/>
                <a:gd name="csX80" fmla="*/ 953377 w 975015"/>
                <a:gd name="csY80" fmla="*/ 49439 h 157130"/>
                <a:gd name="csX81" fmla="*/ 920242 w 975015"/>
                <a:gd name="csY81" fmla="*/ 81147 h 157130"/>
                <a:gd name="csX82" fmla="*/ 919781 w 975015"/>
                <a:gd name="csY82" fmla="*/ 81147 h 157130"/>
                <a:gd name="csX83" fmla="*/ 919781 w 975015"/>
                <a:gd name="csY83" fmla="*/ 51332 h 157130"/>
                <a:gd name="csX84" fmla="*/ 887107 w 975015"/>
                <a:gd name="csY84" fmla="*/ 51332 h 157130"/>
                <a:gd name="csX85" fmla="*/ 887107 w 975015"/>
                <a:gd name="csY85" fmla="*/ 155103 h 157130"/>
                <a:gd name="csX86" fmla="*/ 919781 w 975015"/>
                <a:gd name="csY86" fmla="*/ 155103 h 157130"/>
                <a:gd name="csX87" fmla="*/ 919781 w 975015"/>
                <a:gd name="csY87" fmla="*/ 110313 h 157130"/>
                <a:gd name="csX88" fmla="*/ 946625 w 975015"/>
                <a:gd name="csY88" fmla="*/ 80038 h 157130"/>
                <a:gd name="csX89" fmla="*/ 966013 w 975015"/>
                <a:gd name="csY89" fmla="*/ 87661 h 157130"/>
                <a:gd name="csX90" fmla="*/ 975015 w 975015"/>
                <a:gd name="csY90" fmla="*/ 58900 h 157130"/>
                <a:gd name="csX91" fmla="*/ 953377 w 975015"/>
                <a:gd name="csY91" fmla="*/ 49466 h 157130"/>
                <a:gd name="csX92" fmla="*/ 526093 w 975015"/>
                <a:gd name="csY92" fmla="*/ 49521 h 157130"/>
                <a:gd name="csX93" fmla="*/ 471211 w 975015"/>
                <a:gd name="csY93" fmla="*/ 103907 h 157130"/>
                <a:gd name="csX94" fmla="*/ 531516 w 975015"/>
                <a:gd name="csY94" fmla="*/ 157076 h 157130"/>
                <a:gd name="csX95" fmla="*/ 577965 w 975015"/>
                <a:gd name="csY95" fmla="*/ 143318 h 157130"/>
                <a:gd name="csX96" fmla="*/ 577965 w 975015"/>
                <a:gd name="csY96" fmla="*/ 123044 h 157130"/>
                <a:gd name="csX97" fmla="*/ 539434 w 975015"/>
                <a:gd name="csY97" fmla="*/ 137668 h 157130"/>
                <a:gd name="csX98" fmla="*/ 505105 w 975015"/>
                <a:gd name="csY98" fmla="*/ 108880 h 157130"/>
                <a:gd name="csX99" fmla="*/ 579754 w 975015"/>
                <a:gd name="csY99" fmla="*/ 108880 h 157130"/>
                <a:gd name="csX100" fmla="*/ 526093 w 975015"/>
                <a:gd name="csY100" fmla="*/ 49548 h 157130"/>
                <a:gd name="csX101" fmla="*/ 505756 w 975015"/>
                <a:gd name="csY101" fmla="*/ 91662 h 157130"/>
                <a:gd name="csX102" fmla="*/ 528343 w 975015"/>
                <a:gd name="csY102" fmla="*/ 68929 h 157130"/>
                <a:gd name="csX103" fmla="*/ 550903 w 975015"/>
                <a:gd name="csY103" fmla="*/ 91662 h 157130"/>
                <a:gd name="csX104" fmla="*/ 505756 w 975015"/>
                <a:gd name="csY104" fmla="*/ 91662 h 157130"/>
                <a:gd name="csX105" fmla="*/ 592390 w 975015"/>
                <a:gd name="csY105" fmla="*/ 155211 h 157130"/>
                <a:gd name="csX106" fmla="*/ 625064 w 975015"/>
                <a:gd name="csY106" fmla="*/ 155211 h 157130"/>
                <a:gd name="csX107" fmla="*/ 625064 w 975015"/>
                <a:gd name="csY107" fmla="*/ 51413 h 157130"/>
                <a:gd name="csX108" fmla="*/ 592390 w 975015"/>
                <a:gd name="csY108" fmla="*/ 51413 h 157130"/>
                <a:gd name="csX109" fmla="*/ 592390 w 975015"/>
                <a:gd name="csY109" fmla="*/ 155184 h 157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</a:cxnLst>
              <a:rect l="l" t="t" r="r" b="b"/>
              <a:pathLst>
                <a:path w="975015" h="157130">
                  <a:moveTo>
                    <a:pt x="420397" y="49493"/>
                  </a:moveTo>
                  <a:cubicBezTo>
                    <a:pt x="407083" y="49493"/>
                    <a:pt x="396915" y="54413"/>
                    <a:pt x="386530" y="66280"/>
                  </a:cubicBezTo>
                  <a:lnTo>
                    <a:pt x="386530" y="51413"/>
                  </a:lnTo>
                  <a:lnTo>
                    <a:pt x="353856" y="51413"/>
                  </a:lnTo>
                  <a:lnTo>
                    <a:pt x="353856" y="124910"/>
                  </a:lnTo>
                  <a:cubicBezTo>
                    <a:pt x="366681" y="126288"/>
                    <a:pt x="377989" y="130964"/>
                    <a:pt x="386530" y="139128"/>
                  </a:cubicBezTo>
                  <a:lnTo>
                    <a:pt x="386530" y="88310"/>
                  </a:lnTo>
                  <a:cubicBezTo>
                    <a:pt x="395125" y="75497"/>
                    <a:pt x="401226" y="71199"/>
                    <a:pt x="409334" y="71199"/>
                  </a:cubicBezTo>
                  <a:cubicBezTo>
                    <a:pt x="418607" y="71199"/>
                    <a:pt x="425630" y="77281"/>
                    <a:pt x="425630" y="91905"/>
                  </a:cubicBezTo>
                  <a:lnTo>
                    <a:pt x="425630" y="155184"/>
                  </a:lnTo>
                  <a:lnTo>
                    <a:pt x="458304" y="155184"/>
                  </a:lnTo>
                  <a:lnTo>
                    <a:pt x="458304" y="89202"/>
                  </a:lnTo>
                  <a:cubicBezTo>
                    <a:pt x="458304" y="58657"/>
                    <a:pt x="436666" y="49466"/>
                    <a:pt x="420424" y="49466"/>
                  </a:cubicBezTo>
                  <a:close/>
                  <a:moveTo>
                    <a:pt x="160333" y="103339"/>
                  </a:moveTo>
                  <a:cubicBezTo>
                    <a:pt x="160333" y="85174"/>
                    <a:pt x="172969" y="73443"/>
                    <a:pt x="192573" y="73443"/>
                  </a:cubicBezTo>
                  <a:cubicBezTo>
                    <a:pt x="200681" y="73443"/>
                    <a:pt x="210605" y="75930"/>
                    <a:pt x="219174" y="80471"/>
                  </a:cubicBezTo>
                  <a:lnTo>
                    <a:pt x="219174" y="56224"/>
                  </a:lnTo>
                  <a:cubicBezTo>
                    <a:pt x="208355" y="52197"/>
                    <a:pt x="194824" y="49521"/>
                    <a:pt x="184222" y="49521"/>
                  </a:cubicBezTo>
                  <a:cubicBezTo>
                    <a:pt x="149948" y="49521"/>
                    <a:pt x="125409" y="71902"/>
                    <a:pt x="125409" y="103582"/>
                  </a:cubicBezTo>
                  <a:cubicBezTo>
                    <a:pt x="125409" y="135262"/>
                    <a:pt x="149053" y="157103"/>
                    <a:pt x="185605" y="157103"/>
                  </a:cubicBezTo>
                  <a:cubicBezTo>
                    <a:pt x="196641" y="157103"/>
                    <a:pt x="207704" y="154833"/>
                    <a:pt x="220773" y="150102"/>
                  </a:cubicBezTo>
                  <a:lnTo>
                    <a:pt x="220773" y="126694"/>
                  </a:lnTo>
                  <a:cubicBezTo>
                    <a:pt x="206348" y="132073"/>
                    <a:pt x="199379" y="133884"/>
                    <a:pt x="191462" y="133884"/>
                  </a:cubicBezTo>
                  <a:cubicBezTo>
                    <a:pt x="172752" y="133884"/>
                    <a:pt x="160333" y="121747"/>
                    <a:pt x="160333" y="103393"/>
                  </a:cubicBezTo>
                  <a:close/>
                  <a:moveTo>
                    <a:pt x="39426" y="40681"/>
                  </a:moveTo>
                  <a:cubicBezTo>
                    <a:pt x="39426" y="33032"/>
                    <a:pt x="48293" y="28139"/>
                    <a:pt x="62148" y="28139"/>
                  </a:cubicBezTo>
                  <a:cubicBezTo>
                    <a:pt x="76004" y="28139"/>
                    <a:pt x="88640" y="31923"/>
                    <a:pt x="110929" y="41790"/>
                  </a:cubicBezTo>
                  <a:lnTo>
                    <a:pt x="110929" y="11921"/>
                  </a:lnTo>
                  <a:cubicBezTo>
                    <a:pt x="91542" y="3595"/>
                    <a:pt x="75977" y="0"/>
                    <a:pt x="58705" y="0"/>
                  </a:cubicBezTo>
                  <a:cubicBezTo>
                    <a:pt x="22967" y="0"/>
                    <a:pt x="0" y="17543"/>
                    <a:pt x="0" y="44006"/>
                  </a:cubicBezTo>
                  <a:cubicBezTo>
                    <a:pt x="0" y="98933"/>
                    <a:pt x="78472" y="89742"/>
                    <a:pt x="78472" y="114881"/>
                  </a:cubicBezTo>
                  <a:cubicBezTo>
                    <a:pt x="78472" y="123855"/>
                    <a:pt x="70527" y="129018"/>
                    <a:pt x="55749" y="129018"/>
                  </a:cubicBezTo>
                  <a:cubicBezTo>
                    <a:pt x="38721" y="129018"/>
                    <a:pt x="25217" y="123855"/>
                    <a:pt x="3173" y="109286"/>
                  </a:cubicBezTo>
                  <a:lnTo>
                    <a:pt x="3173" y="142290"/>
                  </a:lnTo>
                  <a:cubicBezTo>
                    <a:pt x="18466" y="150156"/>
                    <a:pt x="31752" y="157130"/>
                    <a:pt x="58705" y="157130"/>
                  </a:cubicBezTo>
                  <a:cubicBezTo>
                    <a:pt x="93114" y="157130"/>
                    <a:pt x="117871" y="140047"/>
                    <a:pt x="117871" y="110637"/>
                  </a:cubicBezTo>
                  <a:cubicBezTo>
                    <a:pt x="117871" y="57251"/>
                    <a:pt x="39399" y="63766"/>
                    <a:pt x="39399" y="40681"/>
                  </a:cubicBezTo>
                  <a:close/>
                  <a:moveTo>
                    <a:pt x="300303" y="49521"/>
                  </a:moveTo>
                  <a:cubicBezTo>
                    <a:pt x="287450" y="49521"/>
                    <a:pt x="276875" y="54927"/>
                    <a:pt x="267385" y="66874"/>
                  </a:cubicBezTo>
                  <a:lnTo>
                    <a:pt x="266951" y="66874"/>
                  </a:lnTo>
                  <a:lnTo>
                    <a:pt x="266951" y="1919"/>
                  </a:lnTo>
                  <a:lnTo>
                    <a:pt x="234304" y="1919"/>
                  </a:lnTo>
                  <a:lnTo>
                    <a:pt x="234304" y="155211"/>
                  </a:lnTo>
                  <a:lnTo>
                    <a:pt x="266951" y="155211"/>
                  </a:lnTo>
                  <a:lnTo>
                    <a:pt x="266951" y="89148"/>
                  </a:lnTo>
                  <a:cubicBezTo>
                    <a:pt x="274625" y="78146"/>
                    <a:pt x="281159" y="73416"/>
                    <a:pt x="288806" y="73416"/>
                  </a:cubicBezTo>
                  <a:cubicBezTo>
                    <a:pt x="298947" y="73416"/>
                    <a:pt x="305699" y="80606"/>
                    <a:pt x="305699" y="96122"/>
                  </a:cubicBezTo>
                  <a:lnTo>
                    <a:pt x="305699" y="133154"/>
                  </a:lnTo>
                  <a:cubicBezTo>
                    <a:pt x="316789" y="128532"/>
                    <a:pt x="327852" y="125720"/>
                    <a:pt x="338373" y="124828"/>
                  </a:cubicBezTo>
                  <a:lnTo>
                    <a:pt x="338373" y="89175"/>
                  </a:lnTo>
                  <a:cubicBezTo>
                    <a:pt x="338373" y="61063"/>
                    <a:pt x="319229" y="49548"/>
                    <a:pt x="300303" y="49548"/>
                  </a:cubicBezTo>
                  <a:close/>
                  <a:moveTo>
                    <a:pt x="817231" y="49521"/>
                  </a:moveTo>
                  <a:cubicBezTo>
                    <a:pt x="785153" y="49521"/>
                    <a:pt x="762322" y="72091"/>
                    <a:pt x="762322" y="103907"/>
                  </a:cubicBezTo>
                  <a:cubicBezTo>
                    <a:pt x="762322" y="135722"/>
                    <a:pt x="786048" y="157076"/>
                    <a:pt x="822627" y="157076"/>
                  </a:cubicBezTo>
                  <a:cubicBezTo>
                    <a:pt x="830761" y="157076"/>
                    <a:pt x="850366" y="157076"/>
                    <a:pt x="869102" y="143318"/>
                  </a:cubicBezTo>
                  <a:lnTo>
                    <a:pt x="869102" y="123044"/>
                  </a:lnTo>
                  <a:cubicBezTo>
                    <a:pt x="853782" y="133911"/>
                    <a:pt x="843614" y="137668"/>
                    <a:pt x="830544" y="137668"/>
                  </a:cubicBezTo>
                  <a:cubicBezTo>
                    <a:pt x="809991" y="137668"/>
                    <a:pt x="797355" y="127045"/>
                    <a:pt x="796216" y="108880"/>
                  </a:cubicBezTo>
                  <a:lnTo>
                    <a:pt x="870892" y="108880"/>
                  </a:lnTo>
                  <a:cubicBezTo>
                    <a:pt x="872465" y="71010"/>
                    <a:pt x="847464" y="49548"/>
                    <a:pt x="817231" y="49548"/>
                  </a:cubicBezTo>
                  <a:close/>
                  <a:moveTo>
                    <a:pt x="796894" y="91662"/>
                  </a:moveTo>
                  <a:cubicBezTo>
                    <a:pt x="798250" y="77281"/>
                    <a:pt x="806602" y="68929"/>
                    <a:pt x="819481" y="68929"/>
                  </a:cubicBezTo>
                  <a:cubicBezTo>
                    <a:pt x="832361" y="68929"/>
                    <a:pt x="840713" y="77497"/>
                    <a:pt x="842068" y="91662"/>
                  </a:cubicBezTo>
                  <a:lnTo>
                    <a:pt x="796921" y="91662"/>
                  </a:lnTo>
                  <a:close/>
                  <a:moveTo>
                    <a:pt x="715928" y="55981"/>
                  </a:moveTo>
                  <a:cubicBezTo>
                    <a:pt x="707088" y="51710"/>
                    <a:pt x="698275" y="49493"/>
                    <a:pt x="688785" y="49493"/>
                  </a:cubicBezTo>
                  <a:cubicBezTo>
                    <a:pt x="659040" y="49493"/>
                    <a:pt x="638405" y="71443"/>
                    <a:pt x="638405" y="103177"/>
                  </a:cubicBezTo>
                  <a:cubicBezTo>
                    <a:pt x="638405" y="134911"/>
                    <a:pt x="659040" y="157103"/>
                    <a:pt x="686996" y="157103"/>
                  </a:cubicBezTo>
                  <a:cubicBezTo>
                    <a:pt x="698086" y="157103"/>
                    <a:pt x="706681" y="154184"/>
                    <a:pt x="715928" y="146805"/>
                  </a:cubicBezTo>
                  <a:lnTo>
                    <a:pt x="715928" y="155184"/>
                  </a:lnTo>
                  <a:lnTo>
                    <a:pt x="748602" y="155184"/>
                  </a:lnTo>
                  <a:lnTo>
                    <a:pt x="748602" y="1919"/>
                  </a:lnTo>
                  <a:lnTo>
                    <a:pt x="715928" y="1919"/>
                  </a:lnTo>
                  <a:lnTo>
                    <a:pt x="715928" y="56008"/>
                  </a:lnTo>
                  <a:close/>
                  <a:moveTo>
                    <a:pt x="715928" y="126856"/>
                  </a:moveTo>
                  <a:cubicBezTo>
                    <a:pt x="709149" y="132938"/>
                    <a:pt x="703509" y="135397"/>
                    <a:pt x="696486" y="135397"/>
                  </a:cubicBezTo>
                  <a:cubicBezTo>
                    <a:pt x="681111" y="135397"/>
                    <a:pt x="671404" y="122801"/>
                    <a:pt x="671404" y="103852"/>
                  </a:cubicBezTo>
                  <a:cubicBezTo>
                    <a:pt x="671404" y="83147"/>
                    <a:pt x="681111" y="71199"/>
                    <a:pt x="697625" y="71199"/>
                  </a:cubicBezTo>
                  <a:cubicBezTo>
                    <a:pt x="703509" y="71199"/>
                    <a:pt x="711182" y="73929"/>
                    <a:pt x="715928" y="77281"/>
                  </a:cubicBezTo>
                  <a:lnTo>
                    <a:pt x="715928" y="126829"/>
                  </a:lnTo>
                  <a:close/>
                  <a:moveTo>
                    <a:pt x="953377" y="49439"/>
                  </a:moveTo>
                  <a:cubicBezTo>
                    <a:pt x="940741" y="49439"/>
                    <a:pt x="929922" y="59576"/>
                    <a:pt x="920242" y="81147"/>
                  </a:cubicBezTo>
                  <a:lnTo>
                    <a:pt x="919781" y="81147"/>
                  </a:lnTo>
                  <a:lnTo>
                    <a:pt x="919781" y="51332"/>
                  </a:lnTo>
                  <a:lnTo>
                    <a:pt x="887107" y="51332"/>
                  </a:lnTo>
                  <a:lnTo>
                    <a:pt x="887107" y="155103"/>
                  </a:lnTo>
                  <a:lnTo>
                    <a:pt x="919781" y="155103"/>
                  </a:lnTo>
                  <a:lnTo>
                    <a:pt x="919781" y="110313"/>
                  </a:lnTo>
                  <a:cubicBezTo>
                    <a:pt x="927021" y="91283"/>
                    <a:pt x="934668" y="80038"/>
                    <a:pt x="946625" y="80038"/>
                  </a:cubicBezTo>
                  <a:cubicBezTo>
                    <a:pt x="951777" y="80038"/>
                    <a:pt x="957417" y="82282"/>
                    <a:pt x="966013" y="87661"/>
                  </a:cubicBezTo>
                  <a:lnTo>
                    <a:pt x="975015" y="58900"/>
                  </a:lnTo>
                  <a:cubicBezTo>
                    <a:pt x="965552" y="51926"/>
                    <a:pt x="959939" y="49466"/>
                    <a:pt x="953377" y="49466"/>
                  </a:cubicBezTo>
                  <a:close/>
                  <a:moveTo>
                    <a:pt x="526093" y="49521"/>
                  </a:moveTo>
                  <a:cubicBezTo>
                    <a:pt x="494015" y="49521"/>
                    <a:pt x="471211" y="72091"/>
                    <a:pt x="471211" y="103907"/>
                  </a:cubicBezTo>
                  <a:cubicBezTo>
                    <a:pt x="471211" y="135722"/>
                    <a:pt x="494910" y="157076"/>
                    <a:pt x="531516" y="157076"/>
                  </a:cubicBezTo>
                  <a:cubicBezTo>
                    <a:pt x="539651" y="157076"/>
                    <a:pt x="559255" y="157076"/>
                    <a:pt x="577965" y="143318"/>
                  </a:cubicBezTo>
                  <a:lnTo>
                    <a:pt x="577965" y="123044"/>
                  </a:lnTo>
                  <a:cubicBezTo>
                    <a:pt x="562671" y="133911"/>
                    <a:pt x="552530" y="137668"/>
                    <a:pt x="539434" y="137668"/>
                  </a:cubicBezTo>
                  <a:cubicBezTo>
                    <a:pt x="518880" y="137668"/>
                    <a:pt x="506244" y="127045"/>
                    <a:pt x="505105" y="108880"/>
                  </a:cubicBezTo>
                  <a:lnTo>
                    <a:pt x="579754" y="108880"/>
                  </a:lnTo>
                  <a:cubicBezTo>
                    <a:pt x="581327" y="71010"/>
                    <a:pt x="556326" y="49548"/>
                    <a:pt x="526093" y="49548"/>
                  </a:cubicBezTo>
                  <a:close/>
                  <a:moveTo>
                    <a:pt x="505756" y="91662"/>
                  </a:moveTo>
                  <a:cubicBezTo>
                    <a:pt x="507112" y="77281"/>
                    <a:pt x="515464" y="68929"/>
                    <a:pt x="528343" y="68929"/>
                  </a:cubicBezTo>
                  <a:cubicBezTo>
                    <a:pt x="541223" y="68929"/>
                    <a:pt x="549575" y="77497"/>
                    <a:pt x="550903" y="91662"/>
                  </a:cubicBezTo>
                  <a:lnTo>
                    <a:pt x="505756" y="91662"/>
                  </a:lnTo>
                  <a:close/>
                  <a:moveTo>
                    <a:pt x="592390" y="155211"/>
                  </a:moveTo>
                  <a:lnTo>
                    <a:pt x="625064" y="155211"/>
                  </a:lnTo>
                  <a:lnTo>
                    <a:pt x="625064" y="51413"/>
                  </a:lnTo>
                  <a:lnTo>
                    <a:pt x="592390" y="51413"/>
                  </a:lnTo>
                  <a:lnTo>
                    <a:pt x="592390" y="155184"/>
                  </a:lnTo>
                  <a:close/>
                </a:path>
              </a:pathLst>
            </a:custGeom>
            <a:solidFill>
              <a:schemeClr val="tx1"/>
            </a:solidFill>
            <a:ln w="269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Picture 8">
              <a:extLst>
                <a:ext uri="{FF2B5EF4-FFF2-40B4-BE49-F238E27FC236}">
                  <a16:creationId xmlns:a16="http://schemas.microsoft.com/office/drawing/2014/main" id="{30A71EB7-6E36-5739-DD39-AA38DCA99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8667412" y="4878884"/>
              <a:ext cx="18194" cy="9514"/>
              <a:chOff x="8667412" y="4878884"/>
              <a:chExt cx="18194" cy="9514"/>
            </a:xfrm>
            <a:solidFill>
              <a:schemeClr val="tx1"/>
            </a:solidFill>
          </p:grpSpPr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0FA8D62A-383C-BD7F-2718-CBCA39BF71E4}"/>
                  </a:ext>
                </a:extLst>
              </p:cNvPr>
              <p:cNvSpPr/>
              <p:nvPr/>
            </p:nvSpPr>
            <p:spPr>
              <a:xfrm>
                <a:off x="8667412" y="4878884"/>
                <a:ext cx="7971" cy="9514"/>
              </a:xfrm>
              <a:custGeom>
                <a:avLst/>
                <a:gdLst>
                  <a:gd name="csX0" fmla="*/ 7972 w 7971"/>
                  <a:gd name="csY0" fmla="*/ 1216 h 9514"/>
                  <a:gd name="csX1" fmla="*/ 4664 w 7971"/>
                  <a:gd name="csY1" fmla="*/ 1216 h 9514"/>
                  <a:gd name="csX2" fmla="*/ 4664 w 7971"/>
                  <a:gd name="csY2" fmla="*/ 9515 h 9514"/>
                  <a:gd name="csX3" fmla="*/ 3308 w 7971"/>
                  <a:gd name="csY3" fmla="*/ 9515 h 9514"/>
                  <a:gd name="csX4" fmla="*/ 3308 w 7971"/>
                  <a:gd name="csY4" fmla="*/ 1216 h 9514"/>
                  <a:gd name="csX5" fmla="*/ 0 w 7971"/>
                  <a:gd name="csY5" fmla="*/ 1216 h 9514"/>
                  <a:gd name="csX6" fmla="*/ 0 w 7971"/>
                  <a:gd name="csY6" fmla="*/ 0 h 9514"/>
                  <a:gd name="csX7" fmla="*/ 7972 w 7971"/>
                  <a:gd name="csY7" fmla="*/ 0 h 9514"/>
                  <a:gd name="csX8" fmla="*/ 7972 w 7971"/>
                  <a:gd name="csY8" fmla="*/ 1216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971" h="9514">
                    <a:moveTo>
                      <a:pt x="7972" y="1216"/>
                    </a:moveTo>
                    <a:lnTo>
                      <a:pt x="4664" y="1216"/>
                    </a:lnTo>
                    <a:lnTo>
                      <a:pt x="4664" y="9515"/>
                    </a:lnTo>
                    <a:lnTo>
                      <a:pt x="3308" y="9515"/>
                    </a:lnTo>
                    <a:lnTo>
                      <a:pt x="3308" y="1216"/>
                    </a:lnTo>
                    <a:lnTo>
                      <a:pt x="0" y="1216"/>
                    </a:lnTo>
                    <a:lnTo>
                      <a:pt x="0" y="0"/>
                    </a:lnTo>
                    <a:lnTo>
                      <a:pt x="7972" y="0"/>
                    </a:lnTo>
                    <a:lnTo>
                      <a:pt x="7972" y="1216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E6517A7C-E38C-7933-D26B-CB373481C3DA}"/>
                  </a:ext>
                </a:extLst>
              </p:cNvPr>
              <p:cNvSpPr/>
              <p:nvPr/>
            </p:nvSpPr>
            <p:spPr>
              <a:xfrm>
                <a:off x="8676685" y="4878884"/>
                <a:ext cx="8920" cy="9514"/>
              </a:xfrm>
              <a:custGeom>
                <a:avLst/>
                <a:gdLst>
                  <a:gd name="csX0" fmla="*/ 8867 w 8920"/>
                  <a:gd name="csY0" fmla="*/ 9515 h 9514"/>
                  <a:gd name="csX1" fmla="*/ 7484 w 8920"/>
                  <a:gd name="csY1" fmla="*/ 9515 h 9514"/>
                  <a:gd name="csX2" fmla="*/ 7484 w 8920"/>
                  <a:gd name="csY2" fmla="*/ 2108 h 9514"/>
                  <a:gd name="csX3" fmla="*/ 7457 w 8920"/>
                  <a:gd name="csY3" fmla="*/ 2108 h 9514"/>
                  <a:gd name="csX4" fmla="*/ 4528 w 8920"/>
                  <a:gd name="csY4" fmla="*/ 5785 h 9514"/>
                  <a:gd name="csX5" fmla="*/ 4311 w 8920"/>
                  <a:gd name="csY5" fmla="*/ 5785 h 9514"/>
                  <a:gd name="csX6" fmla="*/ 1383 w 8920"/>
                  <a:gd name="csY6" fmla="*/ 2108 h 9514"/>
                  <a:gd name="csX7" fmla="*/ 1383 w 8920"/>
                  <a:gd name="csY7" fmla="*/ 2108 h 9514"/>
                  <a:gd name="csX8" fmla="*/ 1383 w 8920"/>
                  <a:gd name="csY8" fmla="*/ 9515 h 9514"/>
                  <a:gd name="csX9" fmla="*/ 0 w 8920"/>
                  <a:gd name="csY9" fmla="*/ 9515 h 9514"/>
                  <a:gd name="csX10" fmla="*/ 0 w 8920"/>
                  <a:gd name="csY10" fmla="*/ 0 h 9514"/>
                  <a:gd name="csX11" fmla="*/ 1302 w 8920"/>
                  <a:gd name="csY11" fmla="*/ 0 h 9514"/>
                  <a:gd name="csX12" fmla="*/ 4474 w 8920"/>
                  <a:gd name="csY12" fmla="*/ 3919 h 9514"/>
                  <a:gd name="csX13" fmla="*/ 7647 w 8920"/>
                  <a:gd name="csY13" fmla="*/ 0 h 9514"/>
                  <a:gd name="csX14" fmla="*/ 8921 w 8920"/>
                  <a:gd name="csY14" fmla="*/ 0 h 9514"/>
                  <a:gd name="csX15" fmla="*/ 8921 w 8920"/>
                  <a:gd name="csY15" fmla="*/ 9515 h 95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8920" h="9514">
                    <a:moveTo>
                      <a:pt x="8867" y="9515"/>
                    </a:moveTo>
                    <a:lnTo>
                      <a:pt x="7484" y="9515"/>
                    </a:lnTo>
                    <a:lnTo>
                      <a:pt x="7484" y="2108"/>
                    </a:lnTo>
                    <a:lnTo>
                      <a:pt x="7457" y="2108"/>
                    </a:lnTo>
                    <a:lnTo>
                      <a:pt x="4528" y="5785"/>
                    </a:lnTo>
                    <a:lnTo>
                      <a:pt x="4311" y="5785"/>
                    </a:lnTo>
                    <a:lnTo>
                      <a:pt x="1383" y="2108"/>
                    </a:lnTo>
                    <a:lnTo>
                      <a:pt x="1383" y="2108"/>
                    </a:lnTo>
                    <a:lnTo>
                      <a:pt x="1383" y="9515"/>
                    </a:lnTo>
                    <a:lnTo>
                      <a:pt x="0" y="9515"/>
                    </a:lnTo>
                    <a:lnTo>
                      <a:pt x="0" y="0"/>
                    </a:lnTo>
                    <a:lnTo>
                      <a:pt x="1302" y="0"/>
                    </a:lnTo>
                    <a:lnTo>
                      <a:pt x="4474" y="3919"/>
                    </a:lnTo>
                    <a:lnTo>
                      <a:pt x="7647" y="0"/>
                    </a:lnTo>
                    <a:lnTo>
                      <a:pt x="8921" y="0"/>
                    </a:lnTo>
                    <a:lnTo>
                      <a:pt x="8921" y="9515"/>
                    </a:lnTo>
                    <a:close/>
                  </a:path>
                </a:pathLst>
              </a:custGeom>
              <a:solidFill>
                <a:schemeClr val="tx1"/>
              </a:solidFill>
              <a:ln w="269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616EA81E-E6C7-BA5E-EDF0-DB328AE9375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441825" y="4988560"/>
            <a:ext cx="276225" cy="914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zh-CN" altLang="en-US" sz="600">
                <a:solidFill>
                  <a:srgbClr val="626469">
                    <a:alpha val="50000"/>
                  </a:srgbClr>
                </a:solidFill>
                <a:latin typeface="Aptos" panose="020B0004020202020204" pitchFamily="34" charset="0"/>
              </a:rPr>
              <a:t>General</a:t>
            </a:r>
          </a:p>
        </p:txBody>
      </p:sp>
    </p:spTree>
    <p:extLst>
      <p:ext uri="{BB962C8B-B14F-4D97-AF65-F5344CB8AC3E}">
        <p14:creationId xmlns:p14="http://schemas.microsoft.com/office/powerpoint/2010/main" val="23502054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  <p:sldLayoutId id="2147484416" r:id="rId12"/>
    <p:sldLayoutId id="2147484417" r:id="rId13"/>
    <p:sldLayoutId id="2147484418" r:id="rId14"/>
    <p:sldLayoutId id="2147484419" r:id="rId15"/>
    <p:sldLayoutId id="2147484420" r:id="rId16"/>
    <p:sldLayoutId id="2147484421" r:id="rId17"/>
    <p:sldLayoutId id="2147484422" r:id="rId18"/>
    <p:sldLayoutId id="2147484423" r:id="rId19"/>
    <p:sldLayoutId id="2147484424" r:id="rId20"/>
    <p:sldLayoutId id="2147484425" r:id="rId21"/>
    <p:sldLayoutId id="2147484426" r:id="rId22"/>
    <p:sldLayoutId id="2147484427" r:id="rId23"/>
    <p:sldLayoutId id="2147484428" r:id="rId24"/>
    <p:sldLayoutId id="2147484429" r:id="rId25"/>
  </p:sldLayoutIdLst>
  <p:hf hdr="0" dt="0"/>
  <p:txStyles>
    <p:titleStyle>
      <a:lvl1pPr algn="l" defTabSz="457184" rtl="0" eaLnBrk="1" latinLnBrk="0" hangingPunct="1">
        <a:lnSpc>
          <a:spcPts val="2400"/>
        </a:lnSpc>
        <a:spcBef>
          <a:spcPct val="0"/>
        </a:spcBef>
        <a:buNone/>
        <a:defRPr sz="2200" b="0" kern="1200">
          <a:solidFill>
            <a:schemeClr val="accent5"/>
          </a:solidFill>
          <a:latin typeface="+mj-lt"/>
          <a:ea typeface="+mj-ea"/>
          <a:cs typeface="Arial"/>
        </a:defRPr>
      </a:lvl1pPr>
    </p:titleStyle>
    <p:bodyStyle>
      <a:lvl1pPr marL="0" indent="0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accent1"/>
        </a:buClr>
        <a:buFont typeface="Arial" panose="020B0604020202020204" pitchFamily="34" charset="0"/>
        <a:buNone/>
        <a:defRPr sz="1400" b="0" kern="1200">
          <a:solidFill>
            <a:schemeClr val="accent5"/>
          </a:solidFill>
          <a:latin typeface="+mn-lt"/>
          <a:ea typeface="+mn-ea"/>
          <a:cs typeface="Arial"/>
        </a:defRPr>
      </a:lvl1pPr>
      <a:lvl2pPr marL="361938" indent="-182557" algn="l" defTabSz="447659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accent1"/>
        </a:buClr>
        <a:buFont typeface="Arial" pitchFamily="34" charset="0"/>
        <a:buChar char="•"/>
        <a:defRPr sz="1400" kern="1200">
          <a:solidFill>
            <a:schemeClr val="accent5"/>
          </a:solidFill>
          <a:latin typeface="+mn-lt"/>
          <a:ea typeface="+mn-ea"/>
          <a:cs typeface="Arial"/>
        </a:defRPr>
      </a:lvl2pPr>
      <a:lvl3pPr marL="538144" indent="-179382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accent1"/>
        </a:buClr>
        <a:buFont typeface="Arial" pitchFamily="34" charset="0"/>
        <a:buChar char="‒"/>
        <a:defRPr sz="1400" kern="1200">
          <a:solidFill>
            <a:schemeClr val="accent5"/>
          </a:solidFill>
          <a:latin typeface="+mn-lt"/>
          <a:ea typeface="+mn-ea"/>
          <a:cs typeface="Arial"/>
        </a:defRPr>
      </a:lvl3pPr>
      <a:lvl4pPr marL="719113" indent="-179382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accent1"/>
        </a:buClr>
        <a:buFont typeface="Arial" panose="020B0604020202020204" pitchFamily="34" charset="0"/>
        <a:buChar char="–"/>
        <a:defRPr sz="1400" kern="1200">
          <a:solidFill>
            <a:schemeClr val="accent5"/>
          </a:solidFill>
          <a:latin typeface="+mn-lt"/>
          <a:ea typeface="+mn-ea"/>
          <a:cs typeface="Arial"/>
        </a:defRPr>
      </a:lvl4pPr>
      <a:lvl5pPr marL="896906" indent="-185731" algn="l" defTabSz="457184" rtl="0" eaLnBrk="1" latinLnBrk="0" hangingPunct="1">
        <a:lnSpc>
          <a:spcPts val="1900"/>
        </a:lnSpc>
        <a:spcBef>
          <a:spcPts val="500"/>
        </a:spcBef>
        <a:spcAft>
          <a:spcPts val="500"/>
        </a:spcAft>
        <a:buClr>
          <a:schemeClr val="accent1"/>
        </a:buClr>
        <a:buFont typeface="Arial" panose="020B0604020202020204" pitchFamily="34" charset="0"/>
        <a:buChar char="–"/>
        <a:defRPr sz="1400" kern="1200">
          <a:solidFill>
            <a:schemeClr val="accent5"/>
          </a:solidFill>
          <a:latin typeface="+mn-lt"/>
          <a:ea typeface="+mn-ea"/>
          <a:cs typeface="Arial"/>
        </a:defRPr>
      </a:lvl5pPr>
      <a:lvl6pPr marL="896080" indent="-182874" algn="l" defTabSz="457184" rtl="0" eaLnBrk="1" latinLnBrk="0" hangingPunct="1"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–"/>
        <a:defRPr sz="1000" kern="1200" baseline="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896080" indent="-182874" algn="l" defTabSz="457184" rtl="0" eaLnBrk="1" latinLnBrk="0" hangingPunct="1">
        <a:spcBef>
          <a:spcPts val="50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–"/>
        <a:defRPr sz="900" kern="1200">
          <a:solidFill>
            <a:schemeClr val="accent1">
              <a:lumMod val="7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428879" indent="-228592" algn="l" defTabSz="45718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63" indent="-228592" algn="l" defTabSz="457184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2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6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9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3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7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1" algn="l" defTabSz="4571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orient="horz" pos="612" userDrawn="1">
          <p15:clr>
            <a:srgbClr val="F26B43"/>
          </p15:clr>
        </p15:guide>
        <p15:guide id="5" orient="horz" pos="948" userDrawn="1">
          <p15:clr>
            <a:srgbClr val="F26B43"/>
          </p15:clr>
        </p15:guide>
        <p15:guide id="6" orient="horz" pos="2724" userDrawn="1">
          <p15:clr>
            <a:srgbClr val="F26B43"/>
          </p15:clr>
        </p15:guide>
        <p15:guide id="8" orient="horz" pos="3125" userDrawn="1">
          <p15:clr>
            <a:srgbClr val="F26B43"/>
          </p15:clr>
        </p15:guide>
        <p15:guide id="9" pos="5472" userDrawn="1">
          <p15:clr>
            <a:srgbClr val="F26B43"/>
          </p15:clr>
        </p15:guide>
        <p15:guide id="10" pos="288" userDrawn="1">
          <p15:clr>
            <a:srgbClr val="F26B43"/>
          </p15:clr>
        </p15:guide>
        <p15:guide id="11" orient="horz" pos="27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Text 1"/>
          <p:cNvSpPr/>
          <p:nvPr/>
        </p:nvSpPr>
        <p:spPr>
          <a:xfrm>
            <a:off x="288036" y="185166"/>
            <a:ext cx="81610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875" b="1" dirty="0">
                <a:solidFill>
                  <a:schemeClr val="tx2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SET 课后作业｜项目管理 × 敏捷思维</a:t>
            </a:r>
            <a:endParaRPr lang="en-US" sz="1875" dirty="0">
              <a:solidFill>
                <a:schemeClr val="tx2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01752" y="548640"/>
            <a:ext cx="8229600" cy="178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zh-CN" altLang="en-US" sz="1000" dirty="0">
                <a:solidFill>
                  <a:srgbClr val="00B0F0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用项目管理</a:t>
            </a:r>
            <a:r>
              <a:rPr lang="en-US" altLang="zh-CN" sz="1000" dirty="0">
                <a:solidFill>
                  <a:srgbClr val="00B0F0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+</a:t>
            </a:r>
            <a:r>
              <a:rPr lang="zh-CN" altLang="en-US" sz="1000" dirty="0">
                <a:solidFill>
                  <a:srgbClr val="00B0F0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敏捷思维，选择一个你本人正在参与或近期完成的真实工作项目进行思考</a:t>
            </a:r>
            <a:endParaRPr lang="en-US" sz="1000" dirty="0">
              <a:solidFill>
                <a:srgbClr val="00B0F0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88036" y="802386"/>
            <a:ext cx="8565642" cy="301752"/>
          </a:xfrm>
          <a:prstGeom prst="rect">
            <a:avLst/>
          </a:prstGeom>
          <a:solidFill>
            <a:srgbClr val="F3F8F5"/>
          </a:solidFill>
          <a:ln w="7620">
            <a:solidFill>
              <a:srgbClr val="F3F8F5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04622" y="850392"/>
            <a:ext cx="826389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00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项目名称</a:t>
            </a:r>
            <a:r>
              <a:rPr lang="en-US" sz="900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：[</a:t>
            </a:r>
            <a:r>
              <a:rPr lang="en-US" sz="900" dirty="0" err="1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填写</a:t>
            </a:r>
            <a:r>
              <a:rPr lang="en-US" sz="900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]</a:t>
            </a:r>
            <a:endParaRPr lang="en-US" sz="900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88036" y="1234440"/>
            <a:ext cx="233172" cy="205740"/>
          </a:xfrm>
          <a:prstGeom prst="rect">
            <a:avLst/>
          </a:prstGeom>
          <a:solidFill>
            <a:srgbClr val="22B84B"/>
          </a:solidFill>
          <a:ln w="7620">
            <a:solidFill>
              <a:srgbClr val="22B84B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288036" y="1234440"/>
            <a:ext cx="233172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85800"/>
            <a:r>
              <a:rPr lang="en-US" sz="975" b="1" dirty="0">
                <a:solidFill>
                  <a:srgbClr val="FFFFFF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01</a:t>
            </a:r>
            <a:endParaRPr lang="en-US" sz="975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96646" y="1234440"/>
            <a:ext cx="41148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200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定义项目</a:t>
            </a:r>
            <a:endParaRPr lang="en-US" sz="1200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88036" y="1522476"/>
            <a:ext cx="2777490" cy="713232"/>
          </a:xfrm>
          <a:prstGeom prst="rect">
            <a:avLst/>
          </a:prstGeom>
          <a:solidFill>
            <a:srgbClr val="F3F8F5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84048" y="1591056"/>
            <a:ext cx="258546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75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项目目标</a:t>
            </a:r>
            <a:endParaRPr lang="en-US" sz="975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182112" y="1522476"/>
            <a:ext cx="2777490" cy="713232"/>
          </a:xfrm>
          <a:prstGeom prst="rect">
            <a:avLst/>
          </a:prstGeom>
          <a:solidFill>
            <a:srgbClr val="F3F8F5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278124" y="1591056"/>
            <a:ext cx="258546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75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最终 Deliverable</a:t>
            </a:r>
            <a:endParaRPr lang="en-US" sz="975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76188" y="1522476"/>
            <a:ext cx="2777490" cy="713232"/>
          </a:xfrm>
          <a:prstGeom prst="rect">
            <a:avLst/>
          </a:prstGeom>
          <a:solidFill>
            <a:srgbClr val="F3F8F5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172200" y="1591056"/>
            <a:ext cx="258546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75" b="1" dirty="0" err="1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为什么</a:t>
            </a:r>
            <a:r>
              <a:rPr lang="zh-CN" altLang="en-US" sz="975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这</a:t>
            </a:r>
            <a:r>
              <a:rPr lang="en-US" sz="975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是</a:t>
            </a:r>
            <a:r>
              <a:rPr lang="zh-CN" altLang="en-US" sz="975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一个</a:t>
            </a:r>
            <a:r>
              <a:rPr lang="en-US" sz="975" b="1" dirty="0" err="1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项目，而非日常运营</a:t>
            </a:r>
            <a:r>
              <a:rPr lang="en-US" sz="975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？</a:t>
            </a:r>
            <a:endParaRPr lang="en-US" sz="975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88036" y="2379726"/>
            <a:ext cx="233172" cy="205740"/>
          </a:xfrm>
          <a:prstGeom prst="rect">
            <a:avLst/>
          </a:prstGeom>
          <a:solidFill>
            <a:srgbClr val="22B84B"/>
          </a:solidFill>
          <a:ln w="7620">
            <a:solidFill>
              <a:srgbClr val="22B84B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88036" y="2379726"/>
            <a:ext cx="233172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85800"/>
            <a:r>
              <a:rPr lang="en-US" sz="975" b="1" dirty="0">
                <a:solidFill>
                  <a:srgbClr val="FFFFFF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02</a:t>
            </a:r>
            <a:endParaRPr lang="en-US" sz="975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96646" y="2379726"/>
            <a:ext cx="41148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200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识别三个关键管理问题</a:t>
            </a:r>
            <a:endParaRPr lang="en-US" sz="1200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546854" y="2503170"/>
            <a:ext cx="430682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defTabSz="685800"/>
            <a:r>
              <a:rPr lang="en-US" sz="788" dirty="0">
                <a:solidFill>
                  <a:srgbClr val="63716D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每个领域回答：最大的问题是什么？为什么？准备采取什么行动？</a:t>
            </a:r>
            <a:endParaRPr lang="en-US" sz="788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301752" y="2640330"/>
            <a:ext cx="8538210" cy="157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00" b="1" dirty="0">
                <a:solidFill>
                  <a:srgbClr val="63716D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任选 3 个领域</a:t>
            </a:r>
            <a:r>
              <a:rPr lang="en-US" sz="900" dirty="0">
                <a:solidFill>
                  <a:srgbClr val="63716D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：Scope / Schedule / Cost / Quality / Resource / Stakeholder / Communication / Risk</a:t>
            </a:r>
            <a:endParaRPr lang="en-US" sz="900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88036" y="2866644"/>
            <a:ext cx="1131570" cy="233172"/>
          </a:xfrm>
          <a:prstGeom prst="rect">
            <a:avLst/>
          </a:prstGeom>
          <a:solidFill>
            <a:srgbClr val="E2F2E7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70332" y="2904363"/>
            <a:ext cx="966978" cy="157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00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管理领域</a:t>
            </a:r>
            <a:endParaRPr lang="en-US" sz="900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419606" y="2866644"/>
            <a:ext cx="2372868" cy="233172"/>
          </a:xfrm>
          <a:prstGeom prst="rect">
            <a:avLst/>
          </a:prstGeom>
          <a:solidFill>
            <a:srgbClr val="E2F2E7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501902" y="2904363"/>
            <a:ext cx="2208276" cy="157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00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现在最大的问题</a:t>
            </a:r>
            <a:endParaRPr lang="en-US" sz="900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792474" y="2866644"/>
            <a:ext cx="2235708" cy="233172"/>
          </a:xfrm>
          <a:prstGeom prst="rect">
            <a:avLst/>
          </a:prstGeom>
          <a:solidFill>
            <a:srgbClr val="E2F2E7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3874770" y="2904363"/>
            <a:ext cx="2071116" cy="157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00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为什么？（原因）</a:t>
            </a:r>
            <a:endParaRPr lang="en-US" sz="900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028182" y="2866644"/>
            <a:ext cx="2825496" cy="233172"/>
          </a:xfrm>
          <a:prstGeom prst="rect">
            <a:avLst/>
          </a:prstGeom>
          <a:solidFill>
            <a:srgbClr val="E2F2E7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110478" y="2904363"/>
            <a:ext cx="2660904" cy="157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00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准备采取的行动</a:t>
            </a:r>
            <a:endParaRPr lang="en-US" sz="900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288036" y="3099816"/>
            <a:ext cx="1131570" cy="267462"/>
          </a:xfrm>
          <a:prstGeom prst="rect">
            <a:avLst/>
          </a:prstGeom>
          <a:solidFill>
            <a:srgbClr val="FFFFFF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370332" y="3147822"/>
            <a:ext cx="96697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863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[领域 1]</a:t>
            </a:r>
            <a:endParaRPr lang="en-US" sz="863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1419606" y="3099816"/>
            <a:ext cx="2372868" cy="267462"/>
          </a:xfrm>
          <a:prstGeom prst="rect">
            <a:avLst/>
          </a:prstGeom>
          <a:solidFill>
            <a:srgbClr val="FFFFFF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1501902" y="3147822"/>
            <a:ext cx="220827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863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[具体问题及影响]</a:t>
            </a:r>
            <a:endParaRPr lang="en-US" sz="863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3792474" y="3099816"/>
            <a:ext cx="2235708" cy="267462"/>
          </a:xfrm>
          <a:prstGeom prst="rect">
            <a:avLst/>
          </a:prstGeom>
          <a:solidFill>
            <a:srgbClr val="FFFFFF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3874770" y="3147822"/>
            <a:ext cx="207111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863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[关键原因 / 依据]</a:t>
            </a:r>
            <a:endParaRPr lang="en-US" sz="863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6028182" y="3099816"/>
            <a:ext cx="2825496" cy="267462"/>
          </a:xfrm>
          <a:prstGeom prst="rect">
            <a:avLst/>
          </a:prstGeom>
          <a:solidFill>
            <a:srgbClr val="FFFFFF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6110478" y="3147822"/>
            <a:ext cx="266090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863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[具体行动，可补充负责人及时间]</a:t>
            </a:r>
            <a:endParaRPr lang="en-US" sz="863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288036" y="3367278"/>
            <a:ext cx="1131570" cy="267462"/>
          </a:xfrm>
          <a:prstGeom prst="rect">
            <a:avLst/>
          </a:prstGeom>
          <a:solidFill>
            <a:srgbClr val="F7FAF8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370332" y="3415284"/>
            <a:ext cx="96697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863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[领域 2]</a:t>
            </a:r>
            <a:endParaRPr lang="en-US" sz="863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1419606" y="3367278"/>
            <a:ext cx="2372868" cy="267462"/>
          </a:xfrm>
          <a:prstGeom prst="rect">
            <a:avLst/>
          </a:prstGeom>
          <a:solidFill>
            <a:srgbClr val="F7FAF8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1501902" y="3415284"/>
            <a:ext cx="220827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863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[具体问题及影响]</a:t>
            </a:r>
            <a:endParaRPr lang="en-US" sz="863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3792474" y="3367278"/>
            <a:ext cx="2235708" cy="267462"/>
          </a:xfrm>
          <a:prstGeom prst="rect">
            <a:avLst/>
          </a:prstGeom>
          <a:solidFill>
            <a:srgbClr val="F7FAF8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3874770" y="3415284"/>
            <a:ext cx="207111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863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[关键原因 / 依据]</a:t>
            </a:r>
            <a:endParaRPr lang="en-US" sz="863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6028182" y="3367278"/>
            <a:ext cx="2825496" cy="267462"/>
          </a:xfrm>
          <a:prstGeom prst="rect">
            <a:avLst/>
          </a:prstGeom>
          <a:solidFill>
            <a:srgbClr val="F7FAF8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6110478" y="3415284"/>
            <a:ext cx="266090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863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[具体行动，可补充负责人及时间]</a:t>
            </a:r>
            <a:endParaRPr lang="en-US" sz="863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288036" y="3634740"/>
            <a:ext cx="1131570" cy="267462"/>
          </a:xfrm>
          <a:prstGeom prst="rect">
            <a:avLst/>
          </a:prstGeom>
          <a:solidFill>
            <a:srgbClr val="FFFFFF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370332" y="3682746"/>
            <a:ext cx="96697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863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[领域 3]</a:t>
            </a:r>
            <a:endParaRPr lang="en-US" sz="863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1419606" y="3634740"/>
            <a:ext cx="2372868" cy="267462"/>
          </a:xfrm>
          <a:prstGeom prst="rect">
            <a:avLst/>
          </a:prstGeom>
          <a:solidFill>
            <a:srgbClr val="FFFFFF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1501902" y="3682746"/>
            <a:ext cx="220827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863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[具体问题及影响]</a:t>
            </a:r>
            <a:endParaRPr lang="en-US" sz="863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3792474" y="3634740"/>
            <a:ext cx="2235708" cy="267462"/>
          </a:xfrm>
          <a:prstGeom prst="rect">
            <a:avLst/>
          </a:prstGeom>
          <a:solidFill>
            <a:srgbClr val="FFFFFF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3874770" y="3682746"/>
            <a:ext cx="207111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863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[关键原因 / 依据]</a:t>
            </a:r>
            <a:endParaRPr lang="en-US" sz="863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6028182" y="3634740"/>
            <a:ext cx="2825496" cy="267462"/>
          </a:xfrm>
          <a:prstGeom prst="rect">
            <a:avLst/>
          </a:prstGeom>
          <a:solidFill>
            <a:srgbClr val="FFFFFF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6110478" y="3682746"/>
            <a:ext cx="2660904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863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[具体行动，可补充负责人及时间]</a:t>
            </a:r>
            <a:endParaRPr lang="en-US" sz="863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288036" y="4046220"/>
            <a:ext cx="233172" cy="205740"/>
          </a:xfrm>
          <a:prstGeom prst="rect">
            <a:avLst/>
          </a:prstGeom>
          <a:solidFill>
            <a:srgbClr val="22B84B"/>
          </a:solidFill>
          <a:ln w="7620">
            <a:solidFill>
              <a:srgbClr val="22B84B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288036" y="4046220"/>
            <a:ext cx="233172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685800"/>
            <a:r>
              <a:rPr lang="en-US" sz="975" b="1" dirty="0">
                <a:solidFill>
                  <a:srgbClr val="FFFFFF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03</a:t>
            </a:r>
            <a:endParaRPr lang="en-US" sz="975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596646" y="4046220"/>
            <a:ext cx="41148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1200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用敏捷思维做一个改变</a:t>
            </a:r>
            <a:endParaRPr lang="en-US" sz="1200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4526280" y="4046220"/>
            <a:ext cx="430682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defTabSz="685800"/>
            <a:r>
              <a:rPr lang="en-US" sz="788" dirty="0">
                <a:solidFill>
                  <a:srgbClr val="63716D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先交付价值，再获取反馈，持续调整</a:t>
            </a:r>
            <a:endParaRPr lang="en-US" sz="788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288036" y="4320540"/>
            <a:ext cx="2777490" cy="576072"/>
          </a:xfrm>
          <a:prstGeom prst="rect">
            <a:avLst/>
          </a:prstGeom>
          <a:solidFill>
            <a:srgbClr val="F3F8F5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384048" y="4375404"/>
            <a:ext cx="2585466" cy="157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38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先交付什么最小价值？</a:t>
            </a:r>
            <a:endParaRPr lang="en-US" sz="938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384048" y="4588002"/>
            <a:ext cx="2585466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788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[不等最终完成，先交付什么？]</a:t>
            </a:r>
            <a:endParaRPr lang="en-US" sz="788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  <a:p>
            <a:pPr defTabSz="685800"/>
            <a:r>
              <a:rPr lang="en-US" sz="788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[给谁使用？带来什么价值？]</a:t>
            </a:r>
            <a:endParaRPr lang="en-US" sz="788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3182112" y="4320540"/>
            <a:ext cx="2777490" cy="576072"/>
          </a:xfrm>
          <a:prstGeom prst="rect">
            <a:avLst/>
          </a:prstGeom>
          <a:solidFill>
            <a:srgbClr val="F3F8F5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3278124" y="4375404"/>
            <a:ext cx="2585466" cy="157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38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如何尽早获得反馈？</a:t>
            </a:r>
            <a:endParaRPr lang="en-US" sz="938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3278124" y="4588002"/>
            <a:ext cx="2585466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788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[向哪些 Customer / User 获取反馈？]</a:t>
            </a:r>
            <a:endParaRPr lang="en-US" sz="788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  <a:p>
            <a:pPr defTabSz="685800"/>
            <a:r>
              <a:rPr lang="en-US" sz="788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[何时、通过什么方式验证？]</a:t>
            </a:r>
            <a:endParaRPr lang="en-US" sz="788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6076188" y="4320540"/>
            <a:ext cx="2777490" cy="576072"/>
          </a:xfrm>
          <a:prstGeom prst="rect">
            <a:avLst/>
          </a:prstGeom>
          <a:solidFill>
            <a:srgbClr val="F3F8F5"/>
          </a:solidFill>
          <a:ln w="7620">
            <a:solidFill>
              <a:srgbClr val="DCE8E0"/>
            </a:solidFill>
            <a:prstDash val="solid"/>
          </a:ln>
        </p:spPr>
        <p:txBody>
          <a:bodyPr/>
          <a:lstStyle/>
          <a:p>
            <a:pPr defTabSz="685800"/>
            <a:endParaRPr lang="zh-CN" altLang="en-US" sz="135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6172200" y="4375404"/>
            <a:ext cx="2585466" cy="157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938" b="1" dirty="0">
                <a:solidFill>
                  <a:srgbClr val="253A35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下一轮迭代调整什么？</a:t>
            </a:r>
            <a:endParaRPr lang="en-US" sz="938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6172200" y="4588002"/>
            <a:ext cx="2585466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685800"/>
            <a:r>
              <a:rPr lang="en-US" sz="788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[根据反馈，优先调整什么？]</a:t>
            </a:r>
            <a:endParaRPr lang="en-US" sz="788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  <a:p>
            <a:pPr defTabSz="685800"/>
            <a:r>
              <a:rPr lang="en-US" sz="788" dirty="0">
                <a:solidFill>
                  <a:srgbClr val="81908A"/>
                </a:solidFill>
                <a:latin typeface="Poppins" panose="00000500000000000000" pitchFamily="2" charset="0"/>
                <a:ea typeface="微软雅黑" panose="020B0503020204020204" pitchFamily="34" charset="-122"/>
                <a:cs typeface="Noto Sans CJK SC" pitchFamily="34" charset="-120"/>
                <a:sym typeface="Poppins" panose="00000500000000000000" pitchFamily="2" charset="0"/>
              </a:rPr>
              <a:t>[下一轮的具体改变 / 验证目标]</a:t>
            </a:r>
            <a:endParaRPr lang="en-US" sz="788" dirty="0">
              <a:solidFill>
                <a:prstClr val="black"/>
              </a:solidFill>
              <a:latin typeface="Poppins" panose="00000500000000000000" pitchFamily="2" charset="0"/>
              <a:ea typeface="微软雅黑" panose="020B0503020204020204" pitchFamily="34" charset="-122"/>
              <a:sym typeface="Poppins" panose="0000050000000000000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ite content slides">
  <a:themeElements>
    <a:clrScheme name="Advancing Energy Tech color palette 2">
      <a:dk1>
        <a:srgbClr val="0A2F24"/>
      </a:dk1>
      <a:lt1>
        <a:srgbClr val="FFFFFF"/>
      </a:lt1>
      <a:dk2>
        <a:srgbClr val="3DCD58"/>
      </a:dk2>
      <a:lt2>
        <a:srgbClr val="009530"/>
      </a:lt2>
      <a:accent1>
        <a:srgbClr val="5EFF59"/>
      </a:accent1>
      <a:accent2>
        <a:srgbClr val="FFCE00"/>
      </a:accent2>
      <a:accent3>
        <a:srgbClr val="2040FF"/>
      </a:accent3>
      <a:accent4>
        <a:srgbClr val="24F0FF"/>
      </a:accent4>
      <a:accent5>
        <a:srgbClr val="E7FFD9"/>
      </a:accent5>
      <a:accent6>
        <a:srgbClr val="EB0049"/>
      </a:accent6>
      <a:hlink>
        <a:srgbClr val="2040FF"/>
      </a:hlink>
      <a:folHlink>
        <a:srgbClr val="00F4FF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rgbClr val="4F5156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875BAB13-6F8D-4B80-B6B9-14981B9928F9}" vid="{7DFC91E1-19F3-4AB8-98B8-048B0E215F85}"/>
    </a:ext>
  </a:extLst>
</a:theme>
</file>

<file path=ppt/theme/theme2.xml><?xml version="1.0" encoding="utf-8"?>
<a:theme xmlns:a="http://schemas.openxmlformats.org/drawingml/2006/main" name="Light green content slides">
  <a:themeElements>
    <a:clrScheme name="Advancing Energy Tech color palette 2">
      <a:dk1>
        <a:srgbClr val="0A2F24"/>
      </a:dk1>
      <a:lt1>
        <a:srgbClr val="FFFFFF"/>
      </a:lt1>
      <a:dk2>
        <a:srgbClr val="3DCD58"/>
      </a:dk2>
      <a:lt2>
        <a:srgbClr val="009530"/>
      </a:lt2>
      <a:accent1>
        <a:srgbClr val="5EFF59"/>
      </a:accent1>
      <a:accent2>
        <a:srgbClr val="FFCE00"/>
      </a:accent2>
      <a:accent3>
        <a:srgbClr val="2040FF"/>
      </a:accent3>
      <a:accent4>
        <a:srgbClr val="24F0FF"/>
      </a:accent4>
      <a:accent5>
        <a:srgbClr val="E7FFD9"/>
      </a:accent5>
      <a:accent6>
        <a:srgbClr val="EB0049"/>
      </a:accent6>
      <a:hlink>
        <a:srgbClr val="2040FF"/>
      </a:hlink>
      <a:folHlink>
        <a:srgbClr val="00F4FF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rgbClr val="4F5156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none" lIns="0" tIns="0" rIns="0" bIns="0" rtlCol="0">
        <a:spAutoFit/>
      </a:bodyPr>
      <a:lstStyle>
        <a:defPPr algn="l"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875BAB13-6F8D-4B80-B6B9-14981B9928F9}" vid="{16F3A3A5-BCAE-4840-921B-73C54AE406E1}"/>
    </a:ext>
  </a:extLst>
</a:theme>
</file>

<file path=ppt/theme/theme3.xml><?xml version="1.0" encoding="utf-8"?>
<a:theme xmlns:a="http://schemas.openxmlformats.org/drawingml/2006/main" name="Dark green content slides">
  <a:themeElements>
    <a:clrScheme name="Advancing Energy Tech color palette 2">
      <a:dk1>
        <a:srgbClr val="0A2F24"/>
      </a:dk1>
      <a:lt1>
        <a:srgbClr val="FFFFFF"/>
      </a:lt1>
      <a:dk2>
        <a:srgbClr val="3DCD58"/>
      </a:dk2>
      <a:lt2>
        <a:srgbClr val="009530"/>
      </a:lt2>
      <a:accent1>
        <a:srgbClr val="5EFF59"/>
      </a:accent1>
      <a:accent2>
        <a:srgbClr val="FFCE00"/>
      </a:accent2>
      <a:accent3>
        <a:srgbClr val="2040FF"/>
      </a:accent3>
      <a:accent4>
        <a:srgbClr val="24F0FF"/>
      </a:accent4>
      <a:accent5>
        <a:srgbClr val="E7FFD9"/>
      </a:accent5>
      <a:accent6>
        <a:srgbClr val="EB0049"/>
      </a:accent6>
      <a:hlink>
        <a:srgbClr val="2040FF"/>
      </a:hlink>
      <a:folHlink>
        <a:srgbClr val="00F4FF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rgbClr val="4F5156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none" lIns="0" tIns="0" rIns="0" bIns="0" rtlCol="0">
        <a:spAutoFit/>
      </a:bodyPr>
      <a:lstStyle>
        <a:defPPr algn="l"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875BAB13-6F8D-4B80-B6B9-14981B9928F9}" vid="{5092FD39-48E4-4B4F-BB1A-5501FDDF9EFA}"/>
    </a:ext>
  </a:extLst>
</a:theme>
</file>

<file path=ppt/theme/theme4.xml><?xml version="1.0" encoding="utf-8"?>
<a:theme xmlns:a="http://schemas.openxmlformats.org/drawingml/2006/main" name="Gradient content slides">
  <a:themeElements>
    <a:clrScheme name="Advancing Energy Tech color palette 2">
      <a:dk1>
        <a:srgbClr val="0A2F24"/>
      </a:dk1>
      <a:lt1>
        <a:srgbClr val="FFFFFF"/>
      </a:lt1>
      <a:dk2>
        <a:srgbClr val="3DCD58"/>
      </a:dk2>
      <a:lt2>
        <a:srgbClr val="009530"/>
      </a:lt2>
      <a:accent1>
        <a:srgbClr val="5EFF59"/>
      </a:accent1>
      <a:accent2>
        <a:srgbClr val="FFCE00"/>
      </a:accent2>
      <a:accent3>
        <a:srgbClr val="2040FF"/>
      </a:accent3>
      <a:accent4>
        <a:srgbClr val="24F0FF"/>
      </a:accent4>
      <a:accent5>
        <a:srgbClr val="E7FFD9"/>
      </a:accent5>
      <a:accent6>
        <a:srgbClr val="EB0049"/>
      </a:accent6>
      <a:hlink>
        <a:srgbClr val="2040FF"/>
      </a:hlink>
      <a:folHlink>
        <a:srgbClr val="00F4FF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rgbClr val="4F5156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none" lIns="0" tIns="0" rIns="0" bIns="0" rtlCol="0">
        <a:spAutoFit/>
      </a:bodyPr>
      <a:lstStyle>
        <a:defPPr algn="l"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875BAB13-6F8D-4B80-B6B9-14981B9928F9}" vid="{216A6587-9127-41DC-A935-80A8E1E54F9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389E82DC8ECA4DA9F4E837DF130057" ma:contentTypeVersion="6" ma:contentTypeDescription="Create a new document." ma:contentTypeScope="" ma:versionID="5035ae27c94b8289494ccc36324e7b38">
  <xsd:schema xmlns:xsd="http://www.w3.org/2001/XMLSchema" xmlns:xs="http://www.w3.org/2001/XMLSchema" xmlns:p="http://schemas.microsoft.com/office/2006/metadata/properties" xmlns:ns2="04b29720-357a-4de4-9fee-a16a0f9910b2" xmlns:ns3="31198d94-12b3-4b9f-84af-c511cbd37550" targetNamespace="http://schemas.microsoft.com/office/2006/metadata/properties" ma:root="true" ma:fieldsID="69827b7da33b64465d8c249576c76218" ns2:_="" ns3:_="">
    <xsd:import namespace="04b29720-357a-4de4-9fee-a16a0f9910b2"/>
    <xsd:import namespace="31198d94-12b3-4b9f-84af-c511cbd375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b29720-357a-4de4-9fee-a16a0f9910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198d94-12b3-4b9f-84af-c511cbd3755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CF00BF-0DF2-4ACD-BF59-54E296D2E59C}">
  <ds:schemaRefs>
    <ds:schemaRef ds:uri="http://schemas.microsoft.com/office/infopath/2007/PartnerControls"/>
    <ds:schemaRef ds:uri="http://www.w3.org/XML/1998/namespace"/>
    <ds:schemaRef ds:uri="0b0b5cd7-2237-487b-b117-8ea44bceea30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aaaddd46-41cd-46fc-be13-f23289cc0a96"/>
    <ds:schemaRef ds:uri="http://schemas.microsoft.com/sharepoint/v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C5E136E-257F-44FB-B12E-50320B5519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b29720-357a-4de4-9fee-a16a0f9910b2"/>
    <ds:schemaRef ds:uri="31198d94-12b3-4b9f-84af-c511cbd375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1661C0-8723-4882-8F1C-AB3DCF5F203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7443d00-af18-408c-9335-47b5de3ec9b9}" enabled="1" method="Privileged" siteId="{6e51e1ad-c54b-4b39-b598-0ffe9ae68fef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SE Global Template</Template>
  <TotalTime>4</TotalTime>
  <Words>288</Words>
  <Application>Microsoft Office PowerPoint</Application>
  <PresentationFormat>全屏显示(16:9)</PresentationFormat>
  <Paragraphs>42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Lucida Grande</vt:lpstr>
      <vt:lpstr>Noto Sans CJK SC</vt:lpstr>
      <vt:lpstr>Zalando Sans Medium</vt:lpstr>
      <vt:lpstr>Aptos</vt:lpstr>
      <vt:lpstr>Arial</vt:lpstr>
      <vt:lpstr>Calibri</vt:lpstr>
      <vt:lpstr>Poppins</vt:lpstr>
      <vt:lpstr>White content slides</vt:lpstr>
      <vt:lpstr>Light green content slides</vt:lpstr>
      <vt:lpstr>Dark green content slides</vt:lpstr>
      <vt:lpstr>Gradient content slides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Adriana ZHAI</dc:creator>
  <cp:lastModifiedBy>Adriana ZHAI</cp:lastModifiedBy>
  <cp:revision>2</cp:revision>
  <dcterms:created xsi:type="dcterms:W3CDTF">2026-10-16T06:49:23Z</dcterms:created>
  <dcterms:modified xsi:type="dcterms:W3CDTF">2026-10-17T13:40:02Z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0x0101007F389E82DC8ECA4DA9F4E837DF130057</vt:lpwstr>
  </property>
  <property fmtid="{D5CDD505-2E9C-101B-9397-08002B2CF9AE}" pid="3" name="MediaServiceImageTags">
    <vt:lpwstr/>
  </property>
  <property fmtid="{D5CDD505-2E9C-101B-9397-08002B2CF9AE}" pid="4" name="_dlc_DocIdItemGuid">
    <vt:lpwstr>11bf3b14-efb8-474b-bab4-07f9a83906ee</vt:lpwstr>
  </property>
  <property fmtid="{D5CDD505-2E9C-101B-9397-08002B2CF9AE}" pid="5" name="ClassificationContentMarkingFooterLocations">
    <vt:lpwstr>White content slides:4\Light green content slides:4\Dark green content slides:4\Gradient content slides:9</vt:lpwstr>
  </property>
  <property fmtid="{D5CDD505-2E9C-101B-9397-08002B2CF9AE}" pid="6" name="ClassificationContentMarkingFooterText">
    <vt:lpwstr>General</vt:lpwstr>
  </property>
</Properties>
</file>